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theme/theme10.xml" ContentType="application/vnd.openxmlformats-officedocument.theme+xml"/>
  <Override PartName="/ppt/slideLayouts/slideLayout5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773" r:id="rId2"/>
    <p:sldMasterId id="2147483807" r:id="rId3"/>
    <p:sldMasterId id="2147483938" r:id="rId4"/>
    <p:sldMasterId id="2147483955" r:id="rId5"/>
    <p:sldMasterId id="2147483967" r:id="rId6"/>
    <p:sldMasterId id="2147483969" r:id="rId7"/>
    <p:sldMasterId id="2147483974" r:id="rId8"/>
    <p:sldMasterId id="2147483978" r:id="rId9"/>
    <p:sldMasterId id="2147483982" r:id="rId10"/>
    <p:sldMasterId id="2147483984" r:id="rId11"/>
  </p:sldMasterIdLst>
  <p:notesMasterIdLst>
    <p:notesMasterId r:id="rId26"/>
  </p:notesMasterIdLst>
  <p:handoutMasterIdLst>
    <p:handoutMasterId r:id="rId27"/>
  </p:handoutMasterIdLst>
  <p:sldIdLst>
    <p:sldId id="678" r:id="rId12"/>
    <p:sldId id="690" r:id="rId13"/>
    <p:sldId id="693" r:id="rId14"/>
    <p:sldId id="389" r:id="rId15"/>
    <p:sldId id="682" r:id="rId16"/>
    <p:sldId id="380" r:id="rId17"/>
    <p:sldId id="590" r:id="rId18"/>
    <p:sldId id="692" r:id="rId19"/>
    <p:sldId id="591" r:id="rId20"/>
    <p:sldId id="694" r:id="rId21"/>
    <p:sldId id="383" r:id="rId22"/>
    <p:sldId id="385" r:id="rId23"/>
    <p:sldId id="371" r:id="rId24"/>
    <p:sldId id="370" r:id="rId25"/>
  </p:sldIdLst>
  <p:sldSz cx="9144000" cy="6858000" type="screen4x3"/>
  <p:notesSz cx="9296400" cy="6881813"/>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76">
          <p15:clr>
            <a:srgbClr val="A4A3A4"/>
          </p15:clr>
        </p15:guide>
        <p15:guide id="2" pos="1719">
          <p15:clr>
            <a:srgbClr val="A4A3A4"/>
          </p15:clr>
        </p15:guide>
      </p15:sldGuideLst>
    </p:ext>
    <p:ext uri="{2D200454-40CA-4A62-9FC3-DE9A4176ACB9}">
      <p15:notesGuideLst xmlns:p15="http://schemas.microsoft.com/office/powerpoint/2012/main">
        <p15:guide id="1" orient="horz" pos="216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112DE1"/>
    <a:srgbClr val="0D60F7"/>
    <a:srgbClr val="0C1660"/>
    <a:srgbClr val="0000B5"/>
    <a:srgbClr val="00284F"/>
    <a:srgbClr val="F1FFFF"/>
    <a:srgbClr val="66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27"/>
  </p:normalViewPr>
  <p:slideViewPr>
    <p:cSldViewPr snapToGrid="0">
      <p:cViewPr varScale="1">
        <p:scale>
          <a:sx n="137" d="100"/>
          <a:sy n="137" d="100"/>
        </p:scale>
        <p:origin x="384" y="184"/>
      </p:cViewPr>
      <p:guideLst>
        <p:guide orient="horz" pos="76"/>
        <p:guide pos="17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a:ea typeface="ＭＳ Ｐゴシック" charset="0"/>
                <a:cs typeface="ＭＳ Ｐゴシック" charset="0"/>
              </a:defRPr>
            </a:lvl1pPr>
          </a:lstStyle>
          <a:p>
            <a:pPr>
              <a:defRPr/>
            </a:pPr>
            <a:endParaRPr lang="en-US"/>
          </a:p>
        </p:txBody>
      </p:sp>
      <p:sp>
        <p:nvSpPr>
          <p:cNvPr id="69635" name="Rectangle 3"/>
          <p:cNvSpPr>
            <a:spLocks noGrp="1" noChangeArrowheads="1"/>
          </p:cNvSpPr>
          <p:nvPr>
            <p:ph type="dt" sz="quarter"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a:ea typeface="ＭＳ Ｐゴシック" charset="0"/>
                <a:cs typeface="ＭＳ Ｐゴシック" charset="0"/>
              </a:defRPr>
            </a:lvl1pPr>
          </a:lstStyle>
          <a:p>
            <a:pPr>
              <a:defRPr/>
            </a:pPr>
            <a:endParaRPr lang="en-US"/>
          </a:p>
        </p:txBody>
      </p:sp>
      <p:sp>
        <p:nvSpPr>
          <p:cNvPr id="69636" name="Rectangle 4"/>
          <p:cNvSpPr>
            <a:spLocks noGrp="1" noChangeArrowheads="1"/>
          </p:cNvSpPr>
          <p:nvPr>
            <p:ph type="ftr" sz="quarter" idx="2"/>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a:ea typeface="ＭＳ Ｐゴシック" charset="0"/>
                <a:cs typeface="ＭＳ Ｐゴシック" charset="0"/>
              </a:defRPr>
            </a:lvl1pPr>
          </a:lstStyle>
          <a:p>
            <a:pPr>
              <a:defRPr/>
            </a:pPr>
            <a:endParaRPr lang="en-US"/>
          </a:p>
        </p:txBody>
      </p:sp>
      <p:sp>
        <p:nvSpPr>
          <p:cNvPr id="69637" name="Rectangle 5"/>
          <p:cNvSpPr>
            <a:spLocks noGrp="1" noChangeArrowheads="1"/>
          </p:cNvSpPr>
          <p:nvPr>
            <p:ph type="sldNum" sz="quarter" idx="3"/>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a:lvl1pPr>
          </a:lstStyle>
          <a:p>
            <a:fld id="{09379466-1F0E-3D43-BD7A-2E69549A6A42}" type="slidenum">
              <a:rPr lang="en-US" altLang="en-US"/>
              <a:pPr/>
              <a:t>‹#›</a:t>
            </a:fld>
            <a:endParaRPr lang="en-US" altLang="en-US"/>
          </a:p>
        </p:txBody>
      </p:sp>
    </p:spTree>
    <p:extLst>
      <p:ext uri="{BB962C8B-B14F-4D97-AF65-F5344CB8AC3E}">
        <p14:creationId xmlns:p14="http://schemas.microsoft.com/office/powerpoint/2010/main" val="2094578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a:ea typeface="ＭＳ Ｐゴシック" charset="0"/>
                <a:cs typeface="ＭＳ Ｐゴシック" charset="0"/>
              </a:defRPr>
            </a:lvl1pPr>
          </a:lstStyle>
          <a:p>
            <a:pPr>
              <a:defRPr/>
            </a:pPr>
            <a:endParaRPr lang="en-US"/>
          </a:p>
        </p:txBody>
      </p:sp>
      <p:sp>
        <p:nvSpPr>
          <p:cNvPr id="74755" name="Rectangle 3"/>
          <p:cNvSpPr>
            <a:spLocks noGrp="1" noChangeArrowheads="1"/>
          </p:cNvSpPr>
          <p:nvPr>
            <p:ph type="dt"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a:ea typeface="ＭＳ Ｐゴシック" charset="0"/>
                <a:cs typeface="ＭＳ Ｐゴシック" charset="0"/>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2927350" y="515938"/>
            <a:ext cx="3441700" cy="258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7" name="Rectangle 5"/>
          <p:cNvSpPr>
            <a:spLocks noGrp="1" noChangeArrowheads="1"/>
          </p:cNvSpPr>
          <p:nvPr>
            <p:ph type="body" sz="quarter" idx="3"/>
          </p:nvPr>
        </p:nvSpPr>
        <p:spPr bwMode="auto">
          <a:xfrm>
            <a:off x="1239838" y="3268663"/>
            <a:ext cx="6816725" cy="3097212"/>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a:ea typeface="ＭＳ Ｐゴシック" charset="0"/>
                <a:cs typeface="ＭＳ Ｐゴシック" charset="0"/>
              </a:defRPr>
            </a:lvl1pPr>
          </a:lstStyle>
          <a:p>
            <a:pPr>
              <a:defRPr/>
            </a:pPr>
            <a:endParaRPr lang="en-US"/>
          </a:p>
        </p:txBody>
      </p:sp>
      <p:sp>
        <p:nvSpPr>
          <p:cNvPr id="74759" name="Rectangle 7"/>
          <p:cNvSpPr>
            <a:spLocks noGrp="1" noChangeArrowheads="1"/>
          </p:cNvSpPr>
          <p:nvPr>
            <p:ph type="sldNum" sz="quarter" idx="5"/>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a:lvl1pPr>
          </a:lstStyle>
          <a:p>
            <a:fld id="{4C90288A-F329-C942-9CFF-A1BE86866963}" type="slidenum">
              <a:rPr lang="en-US" altLang="en-US"/>
              <a:pPr/>
              <a:t>‹#›</a:t>
            </a:fld>
            <a:endParaRPr lang="en-US" altLang="en-US"/>
          </a:p>
        </p:txBody>
      </p:sp>
    </p:spTree>
    <p:extLst>
      <p:ext uri="{BB962C8B-B14F-4D97-AF65-F5344CB8AC3E}">
        <p14:creationId xmlns:p14="http://schemas.microsoft.com/office/powerpoint/2010/main" val="1005543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4" charset="0"/>
        <a:ea typeface="ＭＳ Ｐゴシック" pitchFamily="-128" charset="-128"/>
        <a:cs typeface="ＭＳ Ｐゴシック" pitchFamily="-128" charset="-128"/>
      </a:defRPr>
    </a:lvl1pPr>
    <a:lvl2pPr marL="4572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033C67A-0784-EF47-9419-FE67A5B45871}" type="slidenum">
              <a:rPr lang="en-US" altLang="en-US" sz="1200">
                <a:solidFill>
                  <a:srgbClr val="000000"/>
                </a:solidFill>
              </a:rPr>
              <a:pPr eaLnBrk="1" hangingPunct="1"/>
              <a:t>1</a:t>
            </a:fld>
            <a:endParaRPr lang="en-US" altLang="en-US" sz="1200">
              <a:solidFill>
                <a:srgbClr val="000000"/>
              </a:solidFill>
            </a:endParaRPr>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719135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r" defTabSz="445661" rtl="0" eaLnBrk="1" fontAlgn="base" latinLnBrk="0" hangingPunct="1">
              <a:lnSpc>
                <a:spcPct val="100000"/>
              </a:lnSpc>
              <a:spcBef>
                <a:spcPct val="0"/>
              </a:spcBef>
              <a:spcAft>
                <a:spcPct val="0"/>
              </a:spcAft>
              <a:buClrTx/>
              <a:buSzTx/>
              <a:buFontTx/>
              <a:buNone/>
              <a:tabLst/>
              <a:defRPr/>
            </a:pPr>
            <a:fld id="{A36EC16A-1C4C-3040-A02E-B7A8678A714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45661"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11619" name="Rectangle 2"/>
          <p:cNvSpPr>
            <a:spLocks noGrp="1" noRot="1" noChangeAspect="1" noChangeArrowheads="1" noTextEdit="1"/>
          </p:cNvSpPr>
          <p:nvPr>
            <p:ph type="sldImg"/>
          </p:nvPr>
        </p:nvSpPr>
        <p:spPr>
          <a:xfrm>
            <a:off x="2857500" y="514350"/>
            <a:ext cx="3429000" cy="2571750"/>
          </a:xfrm>
          <a:ln/>
        </p:spPr>
      </p:sp>
      <p:sp>
        <p:nvSpPr>
          <p:cNvPr id="111620"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319349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445661" rtl="0" eaLnBrk="1" fontAlgn="base" latinLnBrk="0" hangingPunct="1">
              <a:lnSpc>
                <a:spcPct val="100000"/>
              </a:lnSpc>
              <a:spcBef>
                <a:spcPct val="0"/>
              </a:spcBef>
              <a:spcAft>
                <a:spcPct val="0"/>
              </a:spcAft>
              <a:buClrTx/>
              <a:buSzTx/>
              <a:buFontTx/>
              <a:buNone/>
              <a:tabLst/>
              <a:defRPr/>
            </a:pPr>
            <a:fld id="{E8200CC0-E4D0-0F48-967D-120713378CB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45661"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09571" name="Rectangle 2"/>
          <p:cNvSpPr>
            <a:spLocks noGrp="1" noRot="1" noChangeAspect="1" noChangeArrowheads="1" noTextEdit="1"/>
          </p:cNvSpPr>
          <p:nvPr>
            <p:ph type="sldImg"/>
          </p:nvPr>
        </p:nvSpPr>
        <p:spPr>
          <a:xfrm>
            <a:off x="2857500" y="514350"/>
            <a:ext cx="3429000" cy="2571750"/>
          </a:xfrm>
          <a:ln/>
        </p:spPr>
      </p:sp>
      <p:sp>
        <p:nvSpPr>
          <p:cNvPr id="109572"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mention signalP </a:t>
            </a:r>
          </a:p>
        </p:txBody>
      </p:sp>
    </p:spTree>
    <p:extLst>
      <p:ext uri="{BB962C8B-B14F-4D97-AF65-F5344CB8AC3E}">
        <p14:creationId xmlns:p14="http://schemas.microsoft.com/office/powerpoint/2010/main" val="2888677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881F6D5-7749-404E-B263-A24E8A7C8E96}" type="slidenum">
              <a:rPr lang="en-US">
                <a:solidFill>
                  <a:srgbClr val="000000"/>
                </a:solidFill>
                <a:latin typeface="Arial" pitchFamily="-65" charset="0"/>
              </a:rPr>
              <a:pPr/>
              <a:t>2</a:t>
            </a:fld>
            <a:endParaRPr lang="en-US">
              <a:solidFill>
                <a:srgbClr val="000000"/>
              </a:solidFill>
              <a:latin typeface="Arial" pitchFamily="-65" charset="0"/>
            </a:endParaRPr>
          </a:p>
        </p:txBody>
      </p:sp>
      <p:sp>
        <p:nvSpPr>
          <p:cNvPr id="94211" name="Rectangle 2"/>
          <p:cNvSpPr>
            <a:spLocks noGrp="1" noRot="1" noChangeAspect="1" noChangeArrowheads="1" noTextEdit="1"/>
          </p:cNvSpPr>
          <p:nvPr>
            <p:ph type="sldImg"/>
          </p:nvPr>
        </p:nvSpPr>
        <p:spPr>
          <a:xfrm>
            <a:off x="2927350" y="515938"/>
            <a:ext cx="3441700" cy="2581275"/>
          </a:xfrm>
          <a:ln/>
        </p:spPr>
      </p:sp>
      <p:sp>
        <p:nvSpPr>
          <p:cNvPr id="94212" name="Rectangle 3"/>
          <p:cNvSpPr>
            <a:spLocks noGrp="1" noChangeArrowheads="1"/>
          </p:cNvSpPr>
          <p:nvPr>
            <p:ph type="body" idx="1"/>
          </p:nvPr>
        </p:nvSpPr>
        <p:spPr>
          <a:noFill/>
          <a:ln/>
        </p:spPr>
        <p:txBody>
          <a:bodyPr/>
          <a:lstStyle/>
          <a:p>
            <a:pPr>
              <a:spcBef>
                <a:spcPct val="0"/>
              </a:spcBef>
            </a:pPr>
            <a:r>
              <a:rPr lang="en-US" sz="2400">
                <a:latin typeface="Arial" pitchFamily="-65" charset="0"/>
                <a:ea typeface="ＭＳ Ｐゴシック" pitchFamily="-65" charset="-128"/>
                <a:cs typeface="ＭＳ Ｐゴシック" pitchFamily="-65" charset="-128"/>
              </a:rPr>
              <a:t>The “Coral of Life” and the transfer of characters from now extinct into surviving lineages</a:t>
            </a:r>
          </a:p>
          <a:p>
            <a:pPr>
              <a:spcBef>
                <a:spcPct val="0"/>
              </a:spcBef>
            </a:pPr>
            <a:endParaRPr lang="en-US" sz="240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84740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583EB0-21B3-2941-9284-52D1FCDC6842}" type="slidenum">
              <a:rPr lang="en-US" sz="1200">
                <a:solidFill>
                  <a:srgbClr val="000000"/>
                </a:solidFill>
              </a:rPr>
              <a:pPr eaLnBrk="1" hangingPunct="1"/>
              <a:t>3</a:t>
            </a:fld>
            <a:endParaRPr lang="en-US" sz="1200">
              <a:solidFill>
                <a:srgbClr val="000000"/>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44570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pPr marL="0" marR="0" lvl="0" indent="0" algn="r" defTabSz="445661" rtl="0" eaLnBrk="1" fontAlgn="base" latinLnBrk="0" hangingPunct="1">
              <a:lnSpc>
                <a:spcPct val="100000"/>
              </a:lnSpc>
              <a:spcBef>
                <a:spcPct val="0"/>
              </a:spcBef>
              <a:spcAft>
                <a:spcPct val="0"/>
              </a:spcAft>
              <a:buClrTx/>
              <a:buSzTx/>
              <a:buFontTx/>
              <a:buNone/>
              <a:tabLst/>
              <a:defRPr/>
            </a:pPr>
            <a:fld id="{9296B7B2-792D-FE40-972E-1484FFEE9E05}"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45661"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44387" name="Rectangle 2"/>
          <p:cNvSpPr>
            <a:spLocks noGrp="1" noRot="1" noChangeAspect="1" noChangeArrowheads="1" noTextEdit="1"/>
          </p:cNvSpPr>
          <p:nvPr>
            <p:ph type="sldImg"/>
          </p:nvPr>
        </p:nvSpPr>
        <p:spPr>
          <a:xfrm>
            <a:off x="2857500" y="514350"/>
            <a:ext cx="3429000" cy="2571750"/>
          </a:xfrm>
          <a:ln/>
        </p:spPr>
      </p:sp>
      <p:sp>
        <p:nvSpPr>
          <p:cNvPr id="144388" name="Rectangle 3"/>
          <p:cNvSpPr>
            <a:spLocks noGrp="1" noChangeArrowheads="1"/>
          </p:cNvSpPr>
          <p:nvPr>
            <p:ph type="body" idx="1"/>
          </p:nvPr>
        </p:nvSpPr>
        <p:spPr>
          <a:noFill/>
          <a:ln/>
        </p:spPr>
        <p:txBody>
          <a:bodyPr/>
          <a:lstStyle/>
          <a:p>
            <a:pPr eaLnBrk="1" hangingPunct="1"/>
            <a:r>
              <a:rPr lang="en-US" dirty="0">
                <a:latin typeface="Arial" pitchFamily="-65" charset="0"/>
                <a:ea typeface="ＭＳ Ｐゴシック" pitchFamily="-65" charset="-128"/>
                <a:cs typeface="ＭＳ Ｐゴシック" pitchFamily="-65" charset="-128"/>
              </a:rPr>
              <a:t>Check time 30 ?</a:t>
            </a:r>
          </a:p>
        </p:txBody>
      </p:sp>
    </p:spTree>
    <p:extLst>
      <p:ext uri="{BB962C8B-B14F-4D97-AF65-F5344CB8AC3E}">
        <p14:creationId xmlns:p14="http://schemas.microsoft.com/office/powerpoint/2010/main" val="167399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marL="0" marR="0" lvl="0" indent="0" algn="r" defTabSz="445661" rtl="0" eaLnBrk="1" fontAlgn="base" latinLnBrk="0" hangingPunct="1">
              <a:lnSpc>
                <a:spcPct val="100000"/>
              </a:lnSpc>
              <a:spcBef>
                <a:spcPct val="0"/>
              </a:spcBef>
              <a:spcAft>
                <a:spcPct val="0"/>
              </a:spcAft>
              <a:buClrTx/>
              <a:buSzTx/>
              <a:buFontTx/>
              <a:buNone/>
              <a:tabLst/>
              <a:defRPr/>
            </a:pPr>
            <a:fld id="{E22FE054-8D32-CA4B-B2E9-DBDF8F4568B0}"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45661"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96259" name="Rectangle 2"/>
          <p:cNvSpPr>
            <a:spLocks noGrp="1" noRot="1" noChangeAspect="1" noChangeArrowheads="1" noTextEdit="1"/>
          </p:cNvSpPr>
          <p:nvPr>
            <p:ph type="sldImg"/>
          </p:nvPr>
        </p:nvSpPr>
        <p:spPr>
          <a:xfrm>
            <a:off x="2857500" y="514350"/>
            <a:ext cx="3429000" cy="2571750"/>
          </a:xfrm>
          <a:ln/>
        </p:spPr>
      </p:sp>
      <p:sp>
        <p:nvSpPr>
          <p:cNvPr id="96260" name="Rectangle 3"/>
          <p:cNvSpPr>
            <a:spLocks noGrp="1" noChangeArrowheads="1"/>
          </p:cNvSpPr>
          <p:nvPr>
            <p:ph type="body" idx="1"/>
          </p:nvPr>
        </p:nvSpPr>
        <p:spPr>
          <a:noFill/>
          <a:ln/>
        </p:spPr>
        <p:txBody>
          <a:bodyPr/>
          <a:lstStyle/>
          <a:p>
            <a:pPr eaLnBrk="1" hangingPunct="1"/>
            <a:r>
              <a:rPr lang="en-US" dirty="0">
                <a:latin typeface="Arial" pitchFamily="-65" charset="0"/>
                <a:ea typeface="ＭＳ Ｐゴシック" pitchFamily="-65" charset="-128"/>
                <a:cs typeface="ＭＳ Ｐゴシック" pitchFamily="-65" charset="-128"/>
              </a:rPr>
              <a:t>Check time 15 minutes?</a:t>
            </a:r>
          </a:p>
        </p:txBody>
      </p:sp>
    </p:spTree>
    <p:extLst>
      <p:ext uri="{BB962C8B-B14F-4D97-AF65-F5344CB8AC3E}">
        <p14:creationId xmlns:p14="http://schemas.microsoft.com/office/powerpoint/2010/main" val="4232113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ea typeface="ＭＳ Ｐゴシック" charset="-128"/>
              </a:defRPr>
            </a:lvl1pPr>
            <a:lvl2pPr marL="742950" indent="-285750" defTabSz="923925" eaLnBrk="0" hangingPunct="0">
              <a:defRPr sz="2400">
                <a:solidFill>
                  <a:schemeClr val="tx1"/>
                </a:solidFill>
                <a:latin typeface="Arial" charset="0"/>
                <a:ea typeface="ＭＳ Ｐゴシック" charset="-128"/>
              </a:defRPr>
            </a:lvl2pPr>
            <a:lvl3pPr marL="1143000" indent="-228600" defTabSz="923925" eaLnBrk="0" hangingPunct="0">
              <a:defRPr sz="2400">
                <a:solidFill>
                  <a:schemeClr val="tx1"/>
                </a:solidFill>
                <a:latin typeface="Arial" charset="0"/>
                <a:ea typeface="ＭＳ Ｐゴシック" charset="-128"/>
              </a:defRPr>
            </a:lvl3pPr>
            <a:lvl4pPr marL="1600200" indent="-228600" defTabSz="923925" eaLnBrk="0" hangingPunct="0">
              <a:defRPr sz="2400">
                <a:solidFill>
                  <a:schemeClr val="tx1"/>
                </a:solidFill>
                <a:latin typeface="Arial" charset="0"/>
                <a:ea typeface="ＭＳ Ｐゴシック" charset="-128"/>
              </a:defRPr>
            </a:lvl4pPr>
            <a:lvl5pPr marL="2057400" indent="-228600" defTabSz="923925" eaLnBrk="0" hangingPunct="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FE68FD0-4A1E-E54D-9DAC-BB5F4FEEC5D3}" type="slidenum">
              <a:rPr lang="en-US" altLang="en-US" sz="1200"/>
              <a:pPr eaLnBrk="1" hangingPunct="1"/>
              <a:t>7</a:t>
            </a:fld>
            <a:endParaRPr lang="en-US" altLang="en-US" sz="1200"/>
          </a:p>
        </p:txBody>
      </p:sp>
      <p:sp>
        <p:nvSpPr>
          <p:cNvPr id="53250" name="Rectangle 2"/>
          <p:cNvSpPr>
            <a:spLocks noGrp="1" noRot="1" noChangeAspect="1" noChangeArrowheads="1"/>
          </p:cNvSpPr>
          <p:nvPr>
            <p:ph type="sldImg"/>
          </p:nvPr>
        </p:nvSpPr>
        <p:spPr>
          <a:solidFill>
            <a:srgbClr val="FFFFFF"/>
          </a:solidFill>
          <a:ln/>
        </p:spPr>
      </p:sp>
      <p:sp>
        <p:nvSpPr>
          <p:cNvPr id="53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106484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971C-B429-1D45-BAB8-4CCA5421F136}" type="slidenum">
              <a:rPr lang="en-US" altLang="en-US">
                <a:solidFill>
                  <a:srgbClr val="000000"/>
                </a:solidFill>
              </a:rPr>
              <a:pPr/>
              <a:t>8</a:t>
            </a:fld>
            <a:endParaRPr lang="en-US" altLang="en-US">
              <a:solidFill>
                <a:srgbClr val="000000"/>
              </a:solidFill>
            </a:endParaRPr>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69488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ea typeface="ＭＳ Ｐゴシック" charset="-128"/>
              </a:defRPr>
            </a:lvl1pPr>
            <a:lvl2pPr marL="742950" indent="-285750" defTabSz="923925" eaLnBrk="0" hangingPunct="0">
              <a:defRPr sz="2400">
                <a:solidFill>
                  <a:schemeClr val="tx1"/>
                </a:solidFill>
                <a:latin typeface="Arial" charset="0"/>
                <a:ea typeface="ＭＳ Ｐゴシック" charset="-128"/>
              </a:defRPr>
            </a:lvl2pPr>
            <a:lvl3pPr marL="1143000" indent="-228600" defTabSz="923925" eaLnBrk="0" hangingPunct="0">
              <a:defRPr sz="2400">
                <a:solidFill>
                  <a:schemeClr val="tx1"/>
                </a:solidFill>
                <a:latin typeface="Arial" charset="0"/>
                <a:ea typeface="ＭＳ Ｐゴシック" charset="-128"/>
              </a:defRPr>
            </a:lvl3pPr>
            <a:lvl4pPr marL="1600200" indent="-228600" defTabSz="923925" eaLnBrk="0" hangingPunct="0">
              <a:defRPr sz="2400">
                <a:solidFill>
                  <a:schemeClr val="tx1"/>
                </a:solidFill>
                <a:latin typeface="Arial" charset="0"/>
                <a:ea typeface="ＭＳ Ｐゴシック" charset="-128"/>
              </a:defRPr>
            </a:lvl4pPr>
            <a:lvl5pPr marL="2057400" indent="-228600" defTabSz="923925" eaLnBrk="0" hangingPunct="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A323FF6-775F-A44D-8A1D-61FB36B1ED04}" type="slidenum">
              <a:rPr lang="en-US" altLang="en-US" sz="1200"/>
              <a:pPr eaLnBrk="1" hangingPunct="1"/>
              <a:t>9</a:t>
            </a:fld>
            <a:endParaRPr lang="en-US" altLang="en-US" sz="1200"/>
          </a:p>
        </p:txBody>
      </p:sp>
      <p:sp>
        <p:nvSpPr>
          <p:cNvPr id="55298" name="Rectangle 2"/>
          <p:cNvSpPr>
            <a:spLocks noGrp="1" noRot="1" noChangeAspect="1" noChangeArrowheads="1" noTextEdit="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charset="0"/>
                <a:ea typeface="ＭＳ Ｐゴシック" charset="-128"/>
              </a:rPr>
              <a:t>Gene ping pong </a:t>
            </a:r>
          </a:p>
          <a:p>
            <a:pPr eaLnBrk="1" hangingPunct="1"/>
            <a:r>
              <a:rPr lang="en-US" altLang="en-US">
                <a:latin typeface="Arial" charset="0"/>
                <a:ea typeface="ＭＳ Ｐゴシック" charset="-128"/>
              </a:rPr>
              <a:t>Fossil record for the early evolution is sparse -- gene transfer allows to use marker from one group also for other groups </a:t>
            </a:r>
          </a:p>
          <a:p>
            <a:pPr eaLnBrk="1" hangingPunct="1"/>
            <a:r>
              <a:rPr lang="en-US" altLang="en-US">
                <a:latin typeface="Arial" charset="0"/>
                <a:ea typeface="ＭＳ Ｐゴシック" charset="-128"/>
              </a:rPr>
              <a:t>Tyrosyl tRNA synthetase</a:t>
            </a:r>
          </a:p>
        </p:txBody>
      </p:sp>
    </p:spTree>
    <p:extLst>
      <p:ext uri="{BB962C8B-B14F-4D97-AF65-F5344CB8AC3E}">
        <p14:creationId xmlns:p14="http://schemas.microsoft.com/office/powerpoint/2010/main" val="1624814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xfrm>
            <a:off x="2857500" y="514350"/>
            <a:ext cx="3429000" cy="2571750"/>
          </a:xfrm>
          <a:ln/>
        </p:spPr>
      </p:sp>
      <p:sp>
        <p:nvSpPr>
          <p:cNvPr id="3112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Grouping of prochlorococcus with planctonic marine open ocean gamma suggest that the transfer took place in the open ocean environment, before the divergence of the different prochlorococci, and after the divergence from Synecchococci, the other group of small marine cyanobacteria.</a:t>
            </a:r>
          </a:p>
        </p:txBody>
      </p:sp>
      <p:sp>
        <p:nvSpPr>
          <p:cNvPr id="311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854" eaLnBrk="0" hangingPunct="0">
              <a:defRPr sz="2500">
                <a:solidFill>
                  <a:schemeClr val="tx1"/>
                </a:solidFill>
                <a:latin typeface="Arial" charset="0"/>
                <a:ea typeface="ＭＳ Ｐゴシック" charset="0"/>
                <a:cs typeface="ＭＳ Ｐゴシック" charset="0"/>
              </a:defRPr>
            </a:lvl1pPr>
            <a:lvl2pPr marL="734852" indent="-282635" defTabSz="913854" eaLnBrk="0" hangingPunct="0">
              <a:defRPr sz="2500">
                <a:solidFill>
                  <a:schemeClr val="tx1"/>
                </a:solidFill>
                <a:latin typeface="Arial" charset="0"/>
                <a:ea typeface="ＭＳ Ｐゴシック" charset="0"/>
              </a:defRPr>
            </a:lvl2pPr>
            <a:lvl3pPr marL="1130541" indent="-226108" defTabSz="913854" eaLnBrk="0" hangingPunct="0">
              <a:defRPr sz="2500">
                <a:solidFill>
                  <a:schemeClr val="tx1"/>
                </a:solidFill>
                <a:latin typeface="Arial" charset="0"/>
                <a:ea typeface="ＭＳ Ｐゴシック" charset="0"/>
              </a:defRPr>
            </a:lvl3pPr>
            <a:lvl4pPr marL="1582758" indent="-226108" defTabSz="913854" eaLnBrk="0" hangingPunct="0">
              <a:defRPr sz="2500">
                <a:solidFill>
                  <a:schemeClr val="tx1"/>
                </a:solidFill>
                <a:latin typeface="Arial" charset="0"/>
                <a:ea typeface="ＭＳ Ｐゴシック" charset="0"/>
              </a:defRPr>
            </a:lvl4pPr>
            <a:lvl5pPr marL="2034974" indent="-226108" defTabSz="913854" eaLnBrk="0" hangingPunct="0">
              <a:defRPr sz="2500">
                <a:solidFill>
                  <a:schemeClr val="tx1"/>
                </a:solidFill>
                <a:latin typeface="Arial" charset="0"/>
                <a:ea typeface="ＭＳ Ｐゴシック" charset="0"/>
              </a:defRPr>
            </a:lvl5pPr>
            <a:lvl6pPr marL="2487191" indent="-226108" defTabSz="913854" eaLnBrk="0" fontAlgn="base" hangingPunct="0">
              <a:spcBef>
                <a:spcPct val="0"/>
              </a:spcBef>
              <a:spcAft>
                <a:spcPct val="0"/>
              </a:spcAft>
              <a:defRPr sz="2500">
                <a:solidFill>
                  <a:schemeClr val="tx1"/>
                </a:solidFill>
                <a:latin typeface="Arial" charset="0"/>
                <a:ea typeface="ＭＳ Ｐゴシック" charset="0"/>
              </a:defRPr>
            </a:lvl6pPr>
            <a:lvl7pPr marL="2939407" indent="-226108" defTabSz="913854" eaLnBrk="0" fontAlgn="base" hangingPunct="0">
              <a:spcBef>
                <a:spcPct val="0"/>
              </a:spcBef>
              <a:spcAft>
                <a:spcPct val="0"/>
              </a:spcAft>
              <a:defRPr sz="2500">
                <a:solidFill>
                  <a:schemeClr val="tx1"/>
                </a:solidFill>
                <a:latin typeface="Arial" charset="0"/>
                <a:ea typeface="ＭＳ Ｐゴシック" charset="0"/>
              </a:defRPr>
            </a:lvl7pPr>
            <a:lvl8pPr marL="3391624" indent="-226108" defTabSz="913854" eaLnBrk="0" fontAlgn="base" hangingPunct="0">
              <a:spcBef>
                <a:spcPct val="0"/>
              </a:spcBef>
              <a:spcAft>
                <a:spcPct val="0"/>
              </a:spcAft>
              <a:defRPr sz="2500">
                <a:solidFill>
                  <a:schemeClr val="tx1"/>
                </a:solidFill>
                <a:latin typeface="Arial" charset="0"/>
                <a:ea typeface="ＭＳ Ｐゴシック" charset="0"/>
              </a:defRPr>
            </a:lvl8pPr>
            <a:lvl9pPr marL="3843840" indent="-226108" defTabSz="913854"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r" defTabSz="913854" rtl="0" eaLnBrk="1" fontAlgn="base" latinLnBrk="0" hangingPunct="1">
              <a:lnSpc>
                <a:spcPct val="100000"/>
              </a:lnSpc>
              <a:spcBef>
                <a:spcPct val="0"/>
              </a:spcBef>
              <a:spcAft>
                <a:spcPct val="0"/>
              </a:spcAft>
              <a:buClrTx/>
              <a:buSzTx/>
              <a:buFontTx/>
              <a:buNone/>
              <a:tabLst/>
              <a:defRPr/>
            </a:pPr>
            <a:fld id="{5AB9E3B0-F91E-EA4C-837F-598BB3CC94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3854"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65251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85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4085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64"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171F5A-EA00-9243-9E1F-1C55D0DBBB2C}" type="slidenum">
              <a:rPr lang="en-US" altLang="en-US"/>
              <a:pPr/>
              <a:t>‹#›</a:t>
            </a:fld>
            <a:endParaRPr lang="en-US" altLang="en-US"/>
          </a:p>
        </p:txBody>
      </p:sp>
    </p:spTree>
    <p:extLst>
      <p:ext uri="{BB962C8B-B14F-4D97-AF65-F5344CB8AC3E}">
        <p14:creationId xmlns:p14="http://schemas.microsoft.com/office/powerpoint/2010/main" val="1970367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4EC396A-1467-724C-8A71-09EA5179957F}" type="slidenum">
              <a:rPr lang="en-US" altLang="en-US"/>
              <a:pPr/>
              <a:t>‹#›</a:t>
            </a:fld>
            <a:endParaRPr lang="en-US" altLang="en-US"/>
          </a:p>
        </p:txBody>
      </p:sp>
    </p:spTree>
    <p:extLst>
      <p:ext uri="{BB962C8B-B14F-4D97-AF65-F5344CB8AC3E}">
        <p14:creationId xmlns:p14="http://schemas.microsoft.com/office/powerpoint/2010/main" val="1093311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9E5791-5765-CA4B-BC31-0DC7BBF309F2}" type="slidenum">
              <a:rPr lang="en-US" altLang="en-US"/>
              <a:pPr/>
              <a:t>‹#›</a:t>
            </a:fld>
            <a:endParaRPr lang="en-US" altLang="en-US"/>
          </a:p>
        </p:txBody>
      </p:sp>
    </p:spTree>
    <p:extLst>
      <p:ext uri="{BB962C8B-B14F-4D97-AF65-F5344CB8AC3E}">
        <p14:creationId xmlns:p14="http://schemas.microsoft.com/office/powerpoint/2010/main" val="1416128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88" y="2130695"/>
            <a:ext cx="7772977" cy="1469371"/>
          </a:xfrm>
        </p:spPr>
        <p:txBody>
          <a:bodyPr/>
          <a:lstStyle/>
          <a:p>
            <a:r>
              <a:rPr lang="en-US"/>
              <a:t>Click to edit Master title style</a:t>
            </a:r>
          </a:p>
        </p:txBody>
      </p:sp>
      <p:sp>
        <p:nvSpPr>
          <p:cNvPr id="3" name="Subtitle 2"/>
          <p:cNvSpPr>
            <a:spLocks noGrp="1"/>
          </p:cNvSpPr>
          <p:nvPr>
            <p:ph type="subTitle" idx="1"/>
          </p:nvPr>
        </p:nvSpPr>
        <p:spPr>
          <a:xfrm>
            <a:off x="1371199" y="3885640"/>
            <a:ext cx="6401955" cy="1753721"/>
          </a:xfrm>
        </p:spPr>
        <p:txBody>
          <a:bodyPr/>
          <a:lstStyle>
            <a:lvl1pPr marL="0" indent="0" algn="ctr">
              <a:buNone/>
              <a:defRPr/>
            </a:lvl1pPr>
            <a:lvl2pPr marL="401929" indent="0" algn="ctr">
              <a:buNone/>
              <a:defRPr/>
            </a:lvl2pPr>
            <a:lvl3pPr marL="803849" indent="0" algn="ctr">
              <a:buNone/>
              <a:defRPr/>
            </a:lvl3pPr>
            <a:lvl4pPr marL="1205806" indent="0" algn="ctr">
              <a:buNone/>
              <a:defRPr/>
            </a:lvl4pPr>
            <a:lvl5pPr marL="1607733" indent="0" algn="ctr">
              <a:buNone/>
              <a:defRPr/>
            </a:lvl5pPr>
            <a:lvl6pPr marL="2009673" indent="0" algn="ctr">
              <a:buNone/>
              <a:defRPr/>
            </a:lvl6pPr>
            <a:lvl7pPr marL="2411605" indent="0" algn="ctr">
              <a:buNone/>
              <a:defRPr/>
            </a:lvl7pPr>
            <a:lvl8pPr marL="2813544" indent="0" algn="ctr">
              <a:buNone/>
              <a:defRPr/>
            </a:lvl8pPr>
            <a:lvl9pPr marL="321547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EB013B49-EE32-884A-966E-4B402EB7C6B3}" type="slidenum">
              <a:rPr lang="en-US" altLang="en-US"/>
              <a:pPr/>
              <a:t>‹#›</a:t>
            </a:fld>
            <a:endParaRPr lang="en-US" altLang="en-US"/>
          </a:p>
        </p:txBody>
      </p:sp>
    </p:spTree>
    <p:extLst>
      <p:ext uri="{BB962C8B-B14F-4D97-AF65-F5344CB8AC3E}">
        <p14:creationId xmlns:p14="http://schemas.microsoft.com/office/powerpoint/2010/main" val="134981084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EDEDBDA8-D3DB-D146-9DE3-EB8FFD3F2597}" type="slidenum">
              <a:rPr lang="en-US" altLang="en-US"/>
              <a:pPr/>
              <a:t>‹#›</a:t>
            </a:fld>
            <a:endParaRPr lang="en-US" altLang="en-US"/>
          </a:p>
        </p:txBody>
      </p:sp>
    </p:spTree>
    <p:extLst>
      <p:ext uri="{BB962C8B-B14F-4D97-AF65-F5344CB8AC3E}">
        <p14:creationId xmlns:p14="http://schemas.microsoft.com/office/powerpoint/2010/main" val="25355777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1929" indent="0">
              <a:buNone/>
              <a:defRPr sz="1600"/>
            </a:lvl2pPr>
            <a:lvl3pPr marL="803849" indent="0">
              <a:buNone/>
              <a:defRPr sz="1400"/>
            </a:lvl3pPr>
            <a:lvl4pPr marL="1205806" indent="0">
              <a:buNone/>
              <a:defRPr sz="1300"/>
            </a:lvl4pPr>
            <a:lvl5pPr marL="1607733" indent="0">
              <a:buNone/>
              <a:defRPr sz="1300"/>
            </a:lvl5pPr>
            <a:lvl6pPr marL="2009673" indent="0">
              <a:buNone/>
              <a:defRPr sz="1300"/>
            </a:lvl6pPr>
            <a:lvl7pPr marL="2411605" indent="0">
              <a:buNone/>
              <a:defRPr sz="1300"/>
            </a:lvl7pPr>
            <a:lvl8pPr marL="2813544" indent="0">
              <a:buNone/>
              <a:defRPr sz="1300"/>
            </a:lvl8pPr>
            <a:lvl9pPr marL="3215478" indent="0">
              <a:buNone/>
              <a:defRPr sz="13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6EA6D61F-9153-E04B-ADED-2A4FFC844B27}" type="slidenum">
              <a:rPr lang="en-US" altLang="en-US"/>
              <a:pPr/>
              <a:t>‹#›</a:t>
            </a:fld>
            <a:endParaRPr lang="en-US" altLang="en-US"/>
          </a:p>
        </p:txBody>
      </p:sp>
    </p:spTree>
    <p:extLst>
      <p:ext uri="{BB962C8B-B14F-4D97-AF65-F5344CB8AC3E}">
        <p14:creationId xmlns:p14="http://schemas.microsoft.com/office/powerpoint/2010/main" val="93803600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689" y="1982217"/>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217"/>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0DB059DC-E1A3-4946-9932-0C7493DC62EB}" type="slidenum">
              <a:rPr lang="en-US" altLang="en-US"/>
              <a:pPr/>
              <a:t>‹#›</a:t>
            </a:fld>
            <a:endParaRPr lang="en-US" altLang="en-US"/>
          </a:p>
        </p:txBody>
      </p:sp>
    </p:spTree>
    <p:extLst>
      <p:ext uri="{BB962C8B-B14F-4D97-AF65-F5344CB8AC3E}">
        <p14:creationId xmlns:p14="http://schemas.microsoft.com/office/powerpoint/2010/main" val="89368340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65"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1929" indent="0">
              <a:buNone/>
              <a:defRPr sz="1800" b="1"/>
            </a:lvl2pPr>
            <a:lvl3pPr marL="803849" indent="0">
              <a:buNone/>
              <a:defRPr sz="1600" b="1"/>
            </a:lvl3pPr>
            <a:lvl4pPr marL="1205806" indent="0">
              <a:buNone/>
              <a:defRPr sz="1400" b="1"/>
            </a:lvl4pPr>
            <a:lvl5pPr marL="1607733" indent="0">
              <a:buNone/>
              <a:defRPr sz="1400" b="1"/>
            </a:lvl5pPr>
            <a:lvl6pPr marL="2009673" indent="0">
              <a:buNone/>
              <a:defRPr sz="1400" b="1"/>
            </a:lvl6pPr>
            <a:lvl7pPr marL="2411605" indent="0">
              <a:buNone/>
              <a:defRPr sz="1400" b="1"/>
            </a:lvl7pPr>
            <a:lvl8pPr marL="2813544" indent="0">
              <a:buNone/>
              <a:defRPr sz="1400" b="1"/>
            </a:lvl8pPr>
            <a:lvl9pPr marL="321547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1929" indent="0">
              <a:buNone/>
              <a:defRPr sz="1800" b="1"/>
            </a:lvl2pPr>
            <a:lvl3pPr marL="803849" indent="0">
              <a:buNone/>
              <a:defRPr sz="1600" b="1"/>
            </a:lvl3pPr>
            <a:lvl4pPr marL="1205806" indent="0">
              <a:buNone/>
              <a:defRPr sz="1400" b="1"/>
            </a:lvl4pPr>
            <a:lvl5pPr marL="1607733" indent="0">
              <a:buNone/>
              <a:defRPr sz="1400" b="1"/>
            </a:lvl5pPr>
            <a:lvl6pPr marL="2009673" indent="0">
              <a:buNone/>
              <a:defRPr sz="1400" b="1"/>
            </a:lvl6pPr>
            <a:lvl7pPr marL="2411605" indent="0">
              <a:buNone/>
              <a:defRPr sz="1400" b="1"/>
            </a:lvl7pPr>
            <a:lvl8pPr marL="2813544" indent="0">
              <a:buNone/>
              <a:defRPr sz="1400" b="1"/>
            </a:lvl8pPr>
            <a:lvl9pPr marL="321547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a:defRPr/>
            </a:lvl1pPr>
          </a:lstStyle>
          <a:p>
            <a:fld id="{AB9F1368-6A51-8847-8288-3CFA45D348B6}" type="slidenum">
              <a:rPr lang="en-US" altLang="en-US"/>
              <a:pPr/>
              <a:t>‹#›</a:t>
            </a:fld>
            <a:endParaRPr lang="en-US" altLang="en-US"/>
          </a:p>
        </p:txBody>
      </p:sp>
    </p:spTree>
    <p:extLst>
      <p:ext uri="{BB962C8B-B14F-4D97-AF65-F5344CB8AC3E}">
        <p14:creationId xmlns:p14="http://schemas.microsoft.com/office/powerpoint/2010/main" val="63641113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a:defRPr/>
            </a:lvl1pPr>
          </a:lstStyle>
          <a:p>
            <a:fld id="{C7947C71-02C4-9B46-BE4F-D442CA76C7FB}" type="slidenum">
              <a:rPr lang="en-US" altLang="en-US"/>
              <a:pPr/>
              <a:t>‹#›</a:t>
            </a:fld>
            <a:endParaRPr lang="en-US" altLang="en-US"/>
          </a:p>
        </p:txBody>
      </p:sp>
    </p:spTree>
    <p:extLst>
      <p:ext uri="{BB962C8B-B14F-4D97-AF65-F5344CB8AC3E}">
        <p14:creationId xmlns:p14="http://schemas.microsoft.com/office/powerpoint/2010/main" val="169343430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a:defRPr/>
            </a:lvl1pPr>
          </a:lstStyle>
          <a:p>
            <a:fld id="{67399F38-392E-D447-9D8D-AA16069A7763}" type="slidenum">
              <a:rPr lang="en-US" altLang="en-US"/>
              <a:pPr/>
              <a:t>‹#›</a:t>
            </a:fld>
            <a:endParaRPr lang="en-US" altLang="en-US"/>
          </a:p>
        </p:txBody>
      </p:sp>
    </p:spTree>
    <p:extLst>
      <p:ext uri="{BB962C8B-B14F-4D97-AF65-F5344CB8AC3E}">
        <p14:creationId xmlns:p14="http://schemas.microsoft.com/office/powerpoint/2010/main" val="94960725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1929" indent="0">
              <a:buNone/>
              <a:defRPr sz="1100"/>
            </a:lvl2pPr>
            <a:lvl3pPr marL="803849" indent="0">
              <a:buNone/>
              <a:defRPr sz="900"/>
            </a:lvl3pPr>
            <a:lvl4pPr marL="1205806" indent="0">
              <a:buNone/>
              <a:defRPr sz="800"/>
            </a:lvl4pPr>
            <a:lvl5pPr marL="1607733" indent="0">
              <a:buNone/>
              <a:defRPr sz="800"/>
            </a:lvl5pPr>
            <a:lvl6pPr marL="2009673" indent="0">
              <a:buNone/>
              <a:defRPr sz="800"/>
            </a:lvl6pPr>
            <a:lvl7pPr marL="2411605" indent="0">
              <a:buNone/>
              <a:defRPr sz="800"/>
            </a:lvl7pPr>
            <a:lvl8pPr marL="2813544" indent="0">
              <a:buNone/>
              <a:defRPr sz="800"/>
            </a:lvl8pPr>
            <a:lvl9pPr marL="3215478"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65A60CF8-06A1-274F-873B-786D4617C451}" type="slidenum">
              <a:rPr lang="en-US" altLang="en-US"/>
              <a:pPr/>
              <a:t>‹#›</a:t>
            </a:fld>
            <a:endParaRPr lang="en-US" altLang="en-US"/>
          </a:p>
        </p:txBody>
      </p:sp>
    </p:spTree>
    <p:extLst>
      <p:ext uri="{BB962C8B-B14F-4D97-AF65-F5344CB8AC3E}">
        <p14:creationId xmlns:p14="http://schemas.microsoft.com/office/powerpoint/2010/main" val="209808670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D32494-9BE0-7E41-848B-062C8CFDC514}" type="slidenum">
              <a:rPr lang="en-US" altLang="en-US"/>
              <a:pPr/>
              <a:t>‹#›</a:t>
            </a:fld>
            <a:endParaRPr lang="en-US" altLang="en-US"/>
          </a:p>
        </p:txBody>
      </p:sp>
    </p:spTree>
    <p:extLst>
      <p:ext uri="{BB962C8B-B14F-4D97-AF65-F5344CB8AC3E}">
        <p14:creationId xmlns:p14="http://schemas.microsoft.com/office/powerpoint/2010/main" val="1761525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08" y="4800497"/>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608" y="612122"/>
            <a:ext cx="5486977" cy="4115360"/>
          </a:xfrm>
        </p:spPr>
        <p:txBody>
          <a:bodyPr/>
          <a:lstStyle>
            <a:lvl1pPr marL="0" indent="0">
              <a:buNone/>
              <a:defRPr sz="2900"/>
            </a:lvl1pPr>
            <a:lvl2pPr marL="401929" indent="0">
              <a:buNone/>
              <a:defRPr sz="2500"/>
            </a:lvl2pPr>
            <a:lvl3pPr marL="803849" indent="0">
              <a:buNone/>
              <a:defRPr sz="2200"/>
            </a:lvl3pPr>
            <a:lvl4pPr marL="1205806" indent="0">
              <a:buNone/>
              <a:defRPr sz="1800"/>
            </a:lvl4pPr>
            <a:lvl5pPr marL="1607733" indent="0">
              <a:buNone/>
              <a:defRPr sz="1800"/>
            </a:lvl5pPr>
            <a:lvl6pPr marL="2009673" indent="0">
              <a:buNone/>
              <a:defRPr sz="1800"/>
            </a:lvl6pPr>
            <a:lvl7pPr marL="2411605" indent="0">
              <a:buNone/>
              <a:defRPr sz="1800"/>
            </a:lvl7pPr>
            <a:lvl8pPr marL="2813544" indent="0">
              <a:buNone/>
              <a:defRPr sz="1800"/>
            </a:lvl8pPr>
            <a:lvl9pPr marL="3215478" indent="0">
              <a:buNone/>
              <a:defRPr sz="1800"/>
            </a:lvl9pPr>
          </a:lstStyle>
          <a:p>
            <a:pPr lvl="0"/>
            <a:endParaRPr lang="en-US" noProof="0"/>
          </a:p>
        </p:txBody>
      </p:sp>
      <p:sp>
        <p:nvSpPr>
          <p:cNvPr id="4" name="Text Placeholder 3"/>
          <p:cNvSpPr>
            <a:spLocks noGrp="1"/>
          </p:cNvSpPr>
          <p:nvPr>
            <p:ph type="body" sz="half" idx="2"/>
          </p:nvPr>
        </p:nvSpPr>
        <p:spPr>
          <a:xfrm>
            <a:off x="1792608" y="5367618"/>
            <a:ext cx="5486977" cy="804022"/>
          </a:xfrm>
        </p:spPr>
        <p:txBody>
          <a:bodyPr/>
          <a:lstStyle>
            <a:lvl1pPr marL="0" indent="0">
              <a:buNone/>
              <a:defRPr sz="1300"/>
            </a:lvl1pPr>
            <a:lvl2pPr marL="401929" indent="0">
              <a:buNone/>
              <a:defRPr sz="1100"/>
            </a:lvl2pPr>
            <a:lvl3pPr marL="803849" indent="0">
              <a:buNone/>
              <a:defRPr sz="900"/>
            </a:lvl3pPr>
            <a:lvl4pPr marL="1205806" indent="0">
              <a:buNone/>
              <a:defRPr sz="800"/>
            </a:lvl4pPr>
            <a:lvl5pPr marL="1607733" indent="0">
              <a:buNone/>
              <a:defRPr sz="800"/>
            </a:lvl5pPr>
            <a:lvl6pPr marL="2009673" indent="0">
              <a:buNone/>
              <a:defRPr sz="800"/>
            </a:lvl6pPr>
            <a:lvl7pPr marL="2411605" indent="0">
              <a:buNone/>
              <a:defRPr sz="800"/>
            </a:lvl7pPr>
            <a:lvl8pPr marL="2813544" indent="0">
              <a:buNone/>
              <a:defRPr sz="800"/>
            </a:lvl8pPr>
            <a:lvl9pPr marL="3215478"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214D5540-A25D-BE4A-826B-E15BAA9267D4}" type="slidenum">
              <a:rPr lang="en-US" altLang="en-US"/>
              <a:pPr/>
              <a:t>‹#›</a:t>
            </a:fld>
            <a:endParaRPr lang="en-US" altLang="en-US"/>
          </a:p>
        </p:txBody>
      </p:sp>
    </p:spTree>
    <p:extLst>
      <p:ext uri="{BB962C8B-B14F-4D97-AF65-F5344CB8AC3E}">
        <p14:creationId xmlns:p14="http://schemas.microsoft.com/office/powerpoint/2010/main" val="86168316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3A3F63AA-2CCF-CC45-A57D-FB9342741261}" type="slidenum">
              <a:rPr lang="en-US" altLang="en-US"/>
              <a:pPr/>
              <a:t>‹#›</a:t>
            </a:fld>
            <a:endParaRPr lang="en-US" altLang="en-US"/>
          </a:p>
        </p:txBody>
      </p:sp>
    </p:spTree>
    <p:extLst>
      <p:ext uri="{BB962C8B-B14F-4D97-AF65-F5344CB8AC3E}">
        <p14:creationId xmlns:p14="http://schemas.microsoft.com/office/powerpoint/2010/main" val="182663839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8C7D64EF-11AA-CB4B-99C4-D17798779C4E}" type="slidenum">
              <a:rPr lang="en-US" altLang="en-US"/>
              <a:pPr/>
              <a:t>‹#›</a:t>
            </a:fld>
            <a:endParaRPr lang="en-US" altLang="en-US"/>
          </a:p>
        </p:txBody>
      </p:sp>
    </p:spTree>
    <p:extLst>
      <p:ext uri="{BB962C8B-B14F-4D97-AF65-F5344CB8AC3E}">
        <p14:creationId xmlns:p14="http://schemas.microsoft.com/office/powerpoint/2010/main" val="203283812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a:defRPr/>
            </a:lvl1pPr>
          </a:lstStyle>
          <a:p>
            <a:fld id="{7380475B-A4DE-584A-BF63-4A6114F33DC8}" type="slidenum">
              <a:rPr lang="en-US" altLang="en-US"/>
              <a:pPr/>
              <a:t>‹#›</a:t>
            </a:fld>
            <a:endParaRPr lang="en-US" altLang="en-US"/>
          </a:p>
        </p:txBody>
      </p:sp>
    </p:spTree>
    <p:extLst>
      <p:ext uri="{BB962C8B-B14F-4D97-AF65-F5344CB8AC3E}">
        <p14:creationId xmlns:p14="http://schemas.microsoft.com/office/powerpoint/2010/main" val="95877491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86CAA838-579F-7E44-9ABB-4119C87C2A80}" type="slidenum">
              <a:rPr lang="en-US" altLang="en-US"/>
              <a:pPr/>
              <a:t>‹#›</a:t>
            </a:fld>
            <a:endParaRPr lang="en-US" altLang="en-US"/>
          </a:p>
        </p:txBody>
      </p:sp>
    </p:spTree>
    <p:extLst>
      <p:ext uri="{BB962C8B-B14F-4D97-AF65-F5344CB8AC3E}">
        <p14:creationId xmlns:p14="http://schemas.microsoft.com/office/powerpoint/2010/main" val="156010892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9505" indent="0" algn="ctr">
              <a:buNone/>
              <a:defRPr>
                <a:solidFill>
                  <a:schemeClr val="tx1">
                    <a:tint val="75000"/>
                  </a:schemeClr>
                </a:solidFill>
              </a:defRPr>
            </a:lvl2pPr>
            <a:lvl3pPr marL="899010" indent="0" algn="ctr">
              <a:buNone/>
              <a:defRPr>
                <a:solidFill>
                  <a:schemeClr val="tx1">
                    <a:tint val="75000"/>
                  </a:schemeClr>
                </a:solidFill>
              </a:defRPr>
            </a:lvl3pPr>
            <a:lvl4pPr marL="1348516" indent="0" algn="ctr">
              <a:buNone/>
              <a:defRPr>
                <a:solidFill>
                  <a:schemeClr val="tx1">
                    <a:tint val="75000"/>
                  </a:schemeClr>
                </a:solidFill>
              </a:defRPr>
            </a:lvl4pPr>
            <a:lvl5pPr marL="1798021" indent="0" algn="ctr">
              <a:buNone/>
              <a:defRPr>
                <a:solidFill>
                  <a:schemeClr val="tx1">
                    <a:tint val="75000"/>
                  </a:schemeClr>
                </a:solidFill>
              </a:defRPr>
            </a:lvl5pPr>
            <a:lvl6pPr marL="2247527" indent="0" algn="ctr">
              <a:buNone/>
              <a:defRPr>
                <a:solidFill>
                  <a:schemeClr val="tx1">
                    <a:tint val="75000"/>
                  </a:schemeClr>
                </a:solidFill>
              </a:defRPr>
            </a:lvl6pPr>
            <a:lvl7pPr marL="2697032" indent="0" algn="ctr">
              <a:buNone/>
              <a:defRPr>
                <a:solidFill>
                  <a:schemeClr val="tx1">
                    <a:tint val="75000"/>
                  </a:schemeClr>
                </a:solidFill>
              </a:defRPr>
            </a:lvl7pPr>
            <a:lvl8pPr marL="3146538" indent="0" algn="ctr">
              <a:buNone/>
              <a:defRPr>
                <a:solidFill>
                  <a:schemeClr val="tx1">
                    <a:tint val="75000"/>
                  </a:schemeClr>
                </a:solidFill>
              </a:defRPr>
            </a:lvl8pPr>
            <a:lvl9pPr marL="3596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D475F53-3FF9-374C-8FAB-EB05AD6C766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8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3AB813E-3865-DE47-B681-5CC60578E43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4818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41">
                <a:solidFill>
                  <a:schemeClr val="tx1">
                    <a:tint val="75000"/>
                  </a:schemeClr>
                </a:solidFill>
              </a:defRPr>
            </a:lvl1pPr>
            <a:lvl2pPr marL="449505" indent="0">
              <a:buNone/>
              <a:defRPr sz="1765">
                <a:solidFill>
                  <a:schemeClr val="tx1">
                    <a:tint val="75000"/>
                  </a:schemeClr>
                </a:solidFill>
              </a:defRPr>
            </a:lvl2pPr>
            <a:lvl3pPr marL="899010" indent="0">
              <a:buNone/>
              <a:defRPr sz="1588">
                <a:solidFill>
                  <a:schemeClr val="tx1">
                    <a:tint val="75000"/>
                  </a:schemeClr>
                </a:solidFill>
              </a:defRPr>
            </a:lvl3pPr>
            <a:lvl4pPr marL="1348516" indent="0">
              <a:buNone/>
              <a:defRPr sz="1412">
                <a:solidFill>
                  <a:schemeClr val="tx1">
                    <a:tint val="75000"/>
                  </a:schemeClr>
                </a:solidFill>
              </a:defRPr>
            </a:lvl4pPr>
            <a:lvl5pPr marL="1798021" indent="0">
              <a:buNone/>
              <a:defRPr sz="1412">
                <a:solidFill>
                  <a:schemeClr val="tx1">
                    <a:tint val="75000"/>
                  </a:schemeClr>
                </a:solidFill>
              </a:defRPr>
            </a:lvl5pPr>
            <a:lvl6pPr marL="2247527" indent="0">
              <a:buNone/>
              <a:defRPr sz="1412">
                <a:solidFill>
                  <a:schemeClr val="tx1">
                    <a:tint val="75000"/>
                  </a:schemeClr>
                </a:solidFill>
              </a:defRPr>
            </a:lvl6pPr>
            <a:lvl7pPr marL="2697032" indent="0">
              <a:buNone/>
              <a:defRPr sz="1412">
                <a:solidFill>
                  <a:schemeClr val="tx1">
                    <a:tint val="75000"/>
                  </a:schemeClr>
                </a:solidFill>
              </a:defRPr>
            </a:lvl7pPr>
            <a:lvl8pPr marL="3146538" indent="0">
              <a:buNone/>
              <a:defRPr sz="1412">
                <a:solidFill>
                  <a:schemeClr val="tx1">
                    <a:tint val="75000"/>
                  </a:schemeClr>
                </a:solidFill>
              </a:defRPr>
            </a:lvl8pPr>
            <a:lvl9pPr marL="3596043" indent="0">
              <a:buNone/>
              <a:defRPr sz="14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84DDA3-0DBA-1C4D-BE84-ED4870E7EEE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6775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3C15DF-512C-5F43-B67A-F57B171A27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8445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8CAF3D9-04A9-6548-A080-EA8C581A691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0607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9C8A9A-FF41-B247-AB05-BD4CACF83224}" type="slidenum">
              <a:rPr lang="en-US" altLang="en-US"/>
              <a:pPr/>
              <a:t>‹#›</a:t>
            </a:fld>
            <a:endParaRPr lang="en-US" altLang="en-US"/>
          </a:p>
        </p:txBody>
      </p:sp>
    </p:spTree>
    <p:extLst>
      <p:ext uri="{BB962C8B-B14F-4D97-AF65-F5344CB8AC3E}">
        <p14:creationId xmlns:p14="http://schemas.microsoft.com/office/powerpoint/2010/main" val="750478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E45A965-1A3B-FD46-9A8F-3727EBF79E2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341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7434EEB-F15B-284F-9FB8-DDEC5D33AC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1280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6656BB2-9649-2645-AE00-4DBD0BC7A28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163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77"/>
            </a:lvl1pPr>
            <a:lvl2pPr marL="449505" indent="0">
              <a:buNone/>
              <a:defRPr sz="2735"/>
            </a:lvl2pPr>
            <a:lvl3pPr marL="899010" indent="0">
              <a:buNone/>
              <a:defRPr sz="2382"/>
            </a:lvl3pPr>
            <a:lvl4pPr marL="1348516" indent="0">
              <a:buNone/>
              <a:defRPr sz="1941"/>
            </a:lvl4pPr>
            <a:lvl5pPr marL="1798021" indent="0">
              <a:buNone/>
              <a:defRPr sz="1941"/>
            </a:lvl5pPr>
            <a:lvl6pPr marL="2247527" indent="0">
              <a:buNone/>
              <a:defRPr sz="1941"/>
            </a:lvl6pPr>
            <a:lvl7pPr marL="2697032" indent="0">
              <a:buNone/>
              <a:defRPr sz="1941"/>
            </a:lvl7pPr>
            <a:lvl8pPr marL="3146538" indent="0">
              <a:buNone/>
              <a:defRPr sz="1941"/>
            </a:lvl8pPr>
            <a:lvl9pPr marL="3596043" indent="0">
              <a:buNone/>
              <a:defRPr sz="1941"/>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FD84ACD-624A-194A-8A50-3EA7887EA9B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4131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B211CE-C1EE-2048-AEEF-4D577371CCC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803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CAECFC6-1C5A-1B45-A8E8-358CFC475B9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0741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A9ADEC-6972-BB42-9269-12C40EE367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331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A59C3D-5E73-0D4D-8620-61EB6FF64A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5135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C35241-84C6-EC47-9359-04CD7732CD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0542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47D912-84DB-BE49-BE0E-F3BF4434F9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278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DB1CFBE-52C9-0D46-910E-9E3812CE6160}" type="slidenum">
              <a:rPr lang="en-US" altLang="en-US"/>
              <a:pPr/>
              <a:t>‹#›</a:t>
            </a:fld>
            <a:endParaRPr lang="en-US" altLang="en-US"/>
          </a:p>
        </p:txBody>
      </p:sp>
    </p:spTree>
    <p:extLst>
      <p:ext uri="{BB962C8B-B14F-4D97-AF65-F5344CB8AC3E}">
        <p14:creationId xmlns:p14="http://schemas.microsoft.com/office/powerpoint/2010/main" val="1128371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705A167-0F40-D542-A633-5779A79D95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81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AEC2324-71A3-CE42-AFFC-10FDBFC496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7580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15C581A-1292-2047-954B-83973A559A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839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458D3D-239F-8842-B593-4164BF79BA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99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D84810D-105A-A049-86F0-D0EB22A124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115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12D1AA-2883-574E-8653-5390B1F580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78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47E72B-DD42-504C-90FC-193AA72AA7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2091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194864041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272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5573" indent="0" algn="ctr">
              <a:buNone/>
              <a:defRPr/>
            </a:lvl2pPr>
            <a:lvl3pPr marL="891142" indent="0" algn="ctr">
              <a:buNone/>
              <a:defRPr/>
            </a:lvl3pPr>
            <a:lvl4pPr marL="1336694" indent="0" algn="ctr">
              <a:buNone/>
              <a:defRPr/>
            </a:lvl4pPr>
            <a:lvl5pPr marL="1782257" indent="0" algn="ctr">
              <a:buNone/>
              <a:defRPr/>
            </a:lvl5pPr>
            <a:lvl6pPr marL="2227814" indent="0" algn="ctr">
              <a:buNone/>
              <a:defRPr/>
            </a:lvl6pPr>
            <a:lvl7pPr marL="2673375" indent="0" algn="ctr">
              <a:buNone/>
              <a:defRPr/>
            </a:lvl7pPr>
            <a:lvl8pPr marL="3118942" indent="0" algn="ctr">
              <a:buNone/>
              <a:defRPr/>
            </a:lvl8pPr>
            <a:lvl9pPr marL="3564502"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512" y="6248684"/>
            <a:ext cx="1905000" cy="456640"/>
          </a:xfrm>
          <a:prstGeom prst="rect">
            <a:avLst/>
          </a:prstGeom>
        </p:spPr>
        <p:txBody>
          <a:bodyPr lIns="80070" tIns="40020" rIns="80070" bIns="40020"/>
          <a:lstStyle>
            <a:lvl1pPr>
              <a:defRPr>
                <a:ea typeface="ＭＳ Ｐゴシック" charset="-128"/>
                <a:cs typeface="ＭＳ Ｐゴシック" charset="-128"/>
              </a:defRPr>
            </a:lvl1pPr>
          </a:lstStyle>
          <a:p>
            <a:pPr defTabSz="903579">
              <a:defRPr/>
            </a:pPr>
            <a:endParaRPr lang="en-US" sz="2200">
              <a:solidFill>
                <a:srgbClr val="000000"/>
              </a:solidFill>
              <a:latin typeface="Arial" pitchFamily="-65" charset="0"/>
            </a:endParaRPr>
          </a:p>
        </p:txBody>
      </p:sp>
      <p:sp>
        <p:nvSpPr>
          <p:cNvPr id="5" name="Rectangle 5"/>
          <p:cNvSpPr>
            <a:spLocks noGrp="1" noChangeArrowheads="1"/>
          </p:cNvSpPr>
          <p:nvPr>
            <p:ph type="ftr" sz="quarter" idx="11"/>
          </p:nvPr>
        </p:nvSpPr>
        <p:spPr>
          <a:xfrm>
            <a:off x="3124678" y="6248684"/>
            <a:ext cx="2895023" cy="456640"/>
          </a:xfrm>
          <a:prstGeom prst="rect">
            <a:avLst/>
          </a:prstGeom>
        </p:spPr>
        <p:txBody>
          <a:bodyPr lIns="80070" tIns="40020" rIns="80070" bIns="40020"/>
          <a:lstStyle>
            <a:lvl1pPr>
              <a:defRPr>
                <a:ea typeface="ＭＳ Ｐゴシック" charset="-128"/>
                <a:cs typeface="ＭＳ Ｐゴシック" charset="-128"/>
              </a:defRPr>
            </a:lvl1pPr>
          </a:lstStyle>
          <a:p>
            <a:pPr defTabSz="903579">
              <a:defRPr/>
            </a:pPr>
            <a:endParaRPr lang="en-US" sz="2200">
              <a:solidFill>
                <a:srgbClr val="000000"/>
              </a:solidFill>
              <a:latin typeface="Arial" pitchFamily="-65" charset="0"/>
            </a:endParaRPr>
          </a:p>
        </p:txBody>
      </p:sp>
      <p:sp>
        <p:nvSpPr>
          <p:cNvPr id="6" name="Rectangle 6"/>
          <p:cNvSpPr>
            <a:spLocks noGrp="1" noChangeArrowheads="1"/>
          </p:cNvSpPr>
          <p:nvPr>
            <p:ph type="sldNum" sz="quarter" idx="12"/>
          </p:nvPr>
        </p:nvSpPr>
        <p:spPr>
          <a:xfrm>
            <a:off x="6553489" y="6248684"/>
            <a:ext cx="1905000" cy="456640"/>
          </a:xfrm>
          <a:prstGeom prst="rect">
            <a:avLst/>
          </a:prstGeom>
        </p:spPr>
        <p:txBody>
          <a:bodyPr lIns="80070" tIns="40020" rIns="80070" bIns="40020"/>
          <a:lstStyle>
            <a:lvl1pPr>
              <a:defRPr>
                <a:ea typeface="ＭＳ Ｐゴシック" charset="-128"/>
                <a:cs typeface="ＭＳ Ｐゴシック" charset="-128"/>
              </a:defRPr>
            </a:lvl1pPr>
          </a:lstStyle>
          <a:p>
            <a:pPr defTabSz="903579">
              <a:defRPr/>
            </a:pPr>
            <a:fld id="{077923F9-A122-474F-A56F-A3D8A09468C7}" type="slidenum">
              <a:rPr lang="en-US" sz="2200" smtClean="0">
                <a:solidFill>
                  <a:srgbClr val="000000"/>
                </a:solidFill>
                <a:latin typeface="Arial" pitchFamily="-65" charset="0"/>
              </a:rPr>
              <a:pPr defTabSz="903579">
                <a:defRPr/>
              </a:pPr>
              <a:t>‹#›</a:t>
            </a:fld>
            <a:endParaRPr lang="en-US" sz="2200">
              <a:solidFill>
                <a:srgbClr val="000000"/>
              </a:solidFill>
              <a:latin typeface="Arial" pitchFamily="-65" charset="0"/>
            </a:endParaRPr>
          </a:p>
        </p:txBody>
      </p:sp>
    </p:spTree>
    <p:extLst>
      <p:ext uri="{BB962C8B-B14F-4D97-AF65-F5344CB8AC3E}">
        <p14:creationId xmlns:p14="http://schemas.microsoft.com/office/powerpoint/2010/main" val="325537053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E6C8ECD-0BD6-0347-AD8C-A9311553EF95}" type="slidenum">
              <a:rPr lang="en-US" altLang="en-US"/>
              <a:pPr/>
              <a:t>‹#›</a:t>
            </a:fld>
            <a:endParaRPr lang="en-US" altLang="en-US"/>
          </a:p>
        </p:txBody>
      </p:sp>
    </p:spTree>
    <p:extLst>
      <p:ext uri="{BB962C8B-B14F-4D97-AF65-F5344CB8AC3E}">
        <p14:creationId xmlns:p14="http://schemas.microsoft.com/office/powerpoint/2010/main" val="1111760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512" y="6248684"/>
            <a:ext cx="1905000" cy="456640"/>
          </a:xfrm>
          <a:prstGeom prst="rect">
            <a:avLst/>
          </a:prstGeom>
          <a:ln/>
        </p:spPr>
        <p:txBody>
          <a:bodyPr lIns="80267" tIns="40123" rIns="80267" bIns="40123"/>
          <a:lstStyle>
            <a:lvl1pPr>
              <a:defRPr/>
            </a:lvl1pPr>
          </a:lstStyle>
          <a:p>
            <a:pPr defTabSz="903579">
              <a:defRPr/>
            </a:pPr>
            <a:endParaRPr lang="en-US" sz="2200">
              <a:solidFill>
                <a:srgbClr val="000000"/>
              </a:solidFill>
              <a:latin typeface="Arial" pitchFamily="-65" charset="0"/>
              <a:ea typeface="Lucida Sans Unicode"/>
              <a:cs typeface="Lucida Sans Unicode"/>
            </a:endParaRPr>
          </a:p>
        </p:txBody>
      </p:sp>
      <p:sp>
        <p:nvSpPr>
          <p:cNvPr id="5" name="Rectangle 5"/>
          <p:cNvSpPr>
            <a:spLocks noGrp="1" noChangeArrowheads="1"/>
          </p:cNvSpPr>
          <p:nvPr>
            <p:ph type="ftr" sz="quarter" idx="11"/>
          </p:nvPr>
        </p:nvSpPr>
        <p:spPr>
          <a:xfrm>
            <a:off x="3124678" y="6248684"/>
            <a:ext cx="2895023" cy="456640"/>
          </a:xfrm>
          <a:prstGeom prst="rect">
            <a:avLst/>
          </a:prstGeom>
          <a:ln/>
        </p:spPr>
        <p:txBody>
          <a:bodyPr lIns="80267" tIns="40123" rIns="80267" bIns="40123"/>
          <a:lstStyle>
            <a:lvl1pPr>
              <a:defRPr/>
            </a:lvl1pPr>
          </a:lstStyle>
          <a:p>
            <a:pPr defTabSz="903579">
              <a:defRPr/>
            </a:pPr>
            <a:endParaRPr lang="en-US" sz="2200">
              <a:solidFill>
                <a:srgbClr val="000000"/>
              </a:solidFill>
              <a:latin typeface="Arial" pitchFamily="-65" charset="0"/>
              <a:ea typeface="Lucida Sans Unicode"/>
              <a:cs typeface="Lucida Sans Unicode"/>
            </a:endParaRPr>
          </a:p>
        </p:txBody>
      </p:sp>
      <p:sp>
        <p:nvSpPr>
          <p:cNvPr id="6" name="Rectangle 6"/>
          <p:cNvSpPr>
            <a:spLocks noGrp="1" noChangeArrowheads="1"/>
          </p:cNvSpPr>
          <p:nvPr>
            <p:ph type="sldNum" sz="quarter" idx="12"/>
          </p:nvPr>
        </p:nvSpPr>
        <p:spPr>
          <a:xfrm>
            <a:off x="6553489" y="6248684"/>
            <a:ext cx="1905000" cy="456640"/>
          </a:xfrm>
          <a:prstGeom prst="rect">
            <a:avLst/>
          </a:prstGeom>
          <a:ln/>
        </p:spPr>
        <p:txBody>
          <a:bodyPr lIns="80267" tIns="40123" rIns="80267" bIns="40123"/>
          <a:lstStyle>
            <a:lvl1pPr>
              <a:defRPr/>
            </a:lvl1pPr>
          </a:lstStyle>
          <a:p>
            <a:pPr defTabSz="903579">
              <a:defRPr/>
            </a:pPr>
            <a:fld id="{E3AB813E-3865-DE47-B681-5CC60578E433}" type="slidenum">
              <a:rPr lang="en-US" sz="2200" smtClean="0">
                <a:solidFill>
                  <a:srgbClr val="000000"/>
                </a:solidFill>
                <a:latin typeface="Arial" pitchFamily="-65" charset="0"/>
                <a:ea typeface="Lucida Sans Unicode"/>
                <a:cs typeface="Lucida Sans Unicode"/>
              </a:rPr>
              <a:pPr defTabSz="903579">
                <a:defRPr/>
              </a:pPr>
              <a:t>‹#›</a:t>
            </a:fld>
            <a:endParaRPr lang="en-US" sz="2200">
              <a:solidFill>
                <a:srgbClr val="000000"/>
              </a:solidFill>
              <a:latin typeface="Arial" pitchFamily="-65" charset="0"/>
              <a:ea typeface="Lucida Sans Unicode"/>
              <a:cs typeface="Lucida Sans Unicode"/>
            </a:endParaRPr>
          </a:p>
        </p:txBody>
      </p:sp>
    </p:spTree>
    <p:extLst>
      <p:ext uri="{BB962C8B-B14F-4D97-AF65-F5344CB8AC3E}">
        <p14:creationId xmlns:p14="http://schemas.microsoft.com/office/powerpoint/2010/main" val="112743548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731"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512" y="6248684"/>
            <a:ext cx="1905000" cy="456640"/>
          </a:xfrm>
          <a:prstGeom prst="rect">
            <a:avLst/>
          </a:prstGeom>
          <a:ln/>
        </p:spPr>
        <p:txBody>
          <a:bodyPr lIns="80267" tIns="40123" rIns="80267" bIns="40123"/>
          <a:lstStyle>
            <a:lvl1pPr>
              <a:defRPr/>
            </a:lvl1pPr>
          </a:lstStyle>
          <a:p>
            <a:pPr defTabSz="903579">
              <a:defRPr/>
            </a:pPr>
            <a:endParaRPr lang="en-US" sz="2200">
              <a:solidFill>
                <a:srgbClr val="FFFFFF"/>
              </a:solidFill>
              <a:latin typeface="Arial" pitchFamily="-65" charset="0"/>
              <a:ea typeface="Lucida Sans Unicode"/>
              <a:cs typeface="Lucida Sans Unicode"/>
            </a:endParaRPr>
          </a:p>
        </p:txBody>
      </p:sp>
      <p:sp>
        <p:nvSpPr>
          <p:cNvPr id="6" name="Footer Placeholder 5"/>
          <p:cNvSpPr>
            <a:spLocks noGrp="1" noChangeArrowheads="1"/>
          </p:cNvSpPr>
          <p:nvPr>
            <p:ph type="ftr" sz="quarter" idx="11"/>
          </p:nvPr>
        </p:nvSpPr>
        <p:spPr>
          <a:xfrm>
            <a:off x="3124678" y="6248684"/>
            <a:ext cx="2895023" cy="456640"/>
          </a:xfrm>
          <a:prstGeom prst="rect">
            <a:avLst/>
          </a:prstGeom>
          <a:ln/>
        </p:spPr>
        <p:txBody>
          <a:bodyPr lIns="80267" tIns="40123" rIns="80267" bIns="40123"/>
          <a:lstStyle>
            <a:lvl1pPr>
              <a:defRPr/>
            </a:lvl1pPr>
          </a:lstStyle>
          <a:p>
            <a:pPr defTabSz="903579">
              <a:defRPr/>
            </a:pPr>
            <a:endParaRPr lang="en-US" sz="2200">
              <a:solidFill>
                <a:srgbClr val="FFFFFF"/>
              </a:solidFill>
              <a:latin typeface="Arial" pitchFamily="-65" charset="0"/>
              <a:ea typeface="Lucida Sans Unicode"/>
              <a:cs typeface="Lucida Sans Unicode"/>
            </a:endParaRPr>
          </a:p>
        </p:txBody>
      </p:sp>
      <p:sp>
        <p:nvSpPr>
          <p:cNvPr id="7" name="Slide Number Placeholder 6"/>
          <p:cNvSpPr>
            <a:spLocks noGrp="1" noChangeArrowheads="1"/>
          </p:cNvSpPr>
          <p:nvPr>
            <p:ph type="sldNum" sz="quarter" idx="12"/>
          </p:nvPr>
        </p:nvSpPr>
        <p:spPr>
          <a:xfrm>
            <a:off x="6553489" y="6248684"/>
            <a:ext cx="1905000" cy="456640"/>
          </a:xfrm>
          <a:prstGeom prst="rect">
            <a:avLst/>
          </a:prstGeom>
          <a:ln/>
        </p:spPr>
        <p:txBody>
          <a:bodyPr lIns="80267" tIns="40123" rIns="80267" bIns="40123"/>
          <a:lstStyle>
            <a:lvl1pPr>
              <a:defRPr/>
            </a:lvl1pPr>
          </a:lstStyle>
          <a:p>
            <a:pPr defTabSz="903579">
              <a:defRPr/>
            </a:pPr>
            <a:fld id="{09580E9A-215C-4A49-80F7-27F5CB55535D}" type="slidenum">
              <a:rPr lang="en-US" sz="2200" smtClean="0">
                <a:solidFill>
                  <a:srgbClr val="FFFFFF"/>
                </a:solidFill>
                <a:latin typeface="Arial" pitchFamily="-65" charset="0"/>
                <a:ea typeface="Lucida Sans Unicode"/>
                <a:cs typeface="Lucida Sans Unicode"/>
              </a:rPr>
              <a:pPr defTabSz="903579">
                <a:defRPr/>
              </a:pPr>
              <a:t>‹#›</a:t>
            </a:fld>
            <a:endParaRPr lang="en-US" sz="2200">
              <a:solidFill>
                <a:srgbClr val="FFFFFF"/>
              </a:solidFill>
              <a:latin typeface="Arial" pitchFamily="-65" charset="0"/>
              <a:ea typeface="Lucida Sans Unicode"/>
              <a:cs typeface="Lucida Sans Unicode"/>
            </a:endParaRPr>
          </a:p>
        </p:txBody>
      </p:sp>
    </p:spTree>
    <p:extLst>
      <p:ext uri="{BB962C8B-B14F-4D97-AF65-F5344CB8AC3E}">
        <p14:creationId xmlns:p14="http://schemas.microsoft.com/office/powerpoint/2010/main" val="2419399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737"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580E9A-215C-4A49-80F7-27F5CB55535D}"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734694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B2FDE6-684B-A64F-9CE3-285A3EEC57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0913642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CE44BF-5D4A-F749-96AF-6121F3D4D7A5}"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905830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711"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580E9A-215C-4A49-80F7-27F5CB55535D}"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211841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B2FDE6-684B-A64F-9CE3-285A3EEC57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182276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CE44BF-5D4A-F749-96AF-6121F3D4D7A5}"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733576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BDABCF-4534-3F44-A43D-BAEF665D7877}" type="slidenum">
              <a:rPr lang="en-US"/>
              <a:pPr>
                <a:defRPr/>
              </a:pPr>
              <a:t>‹#›</a:t>
            </a:fld>
            <a:endParaRPr lang="en-US"/>
          </a:p>
        </p:txBody>
      </p:sp>
    </p:spTree>
    <p:extLst>
      <p:ext uri="{BB962C8B-B14F-4D97-AF65-F5344CB8AC3E}">
        <p14:creationId xmlns:p14="http://schemas.microsoft.com/office/powerpoint/2010/main" val="210670452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9B6790-329D-5644-8823-B4FC7290855C}" type="datetime1">
              <a:rPr lang="en-US"/>
              <a:pPr>
                <a:defRPr/>
              </a:pPr>
              <a:t>10/2/18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029743-962B-6C4F-B555-9C80C2AA5905}" type="slidenum">
              <a:rPr lang="en-US"/>
              <a:pPr>
                <a:defRPr/>
              </a:pPr>
              <a:t>‹#›</a:t>
            </a:fld>
            <a:endParaRPr lang="en-US"/>
          </a:p>
        </p:txBody>
      </p:sp>
    </p:spTree>
    <p:extLst>
      <p:ext uri="{BB962C8B-B14F-4D97-AF65-F5344CB8AC3E}">
        <p14:creationId xmlns:p14="http://schemas.microsoft.com/office/powerpoint/2010/main" val="125210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FACF3CF-5415-1649-AC4B-1D2DBFBBABD5}" type="slidenum">
              <a:rPr lang="en-US" altLang="en-US"/>
              <a:pPr/>
              <a:t>‹#›</a:t>
            </a:fld>
            <a:endParaRPr lang="en-US" altLang="en-US"/>
          </a:p>
        </p:txBody>
      </p:sp>
    </p:spTree>
    <p:extLst>
      <p:ext uri="{BB962C8B-B14F-4D97-AF65-F5344CB8AC3E}">
        <p14:creationId xmlns:p14="http://schemas.microsoft.com/office/powerpoint/2010/main" val="22457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4E5E113-2134-534A-9FB4-605FA8D23E31}" type="slidenum">
              <a:rPr lang="en-US" altLang="en-US"/>
              <a:pPr/>
              <a:t>‹#›</a:t>
            </a:fld>
            <a:endParaRPr lang="en-US" altLang="en-US"/>
          </a:p>
        </p:txBody>
      </p:sp>
    </p:spTree>
    <p:extLst>
      <p:ext uri="{BB962C8B-B14F-4D97-AF65-F5344CB8AC3E}">
        <p14:creationId xmlns:p14="http://schemas.microsoft.com/office/powerpoint/2010/main" val="1361123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8019AE-6579-7C45-91E3-4972FFACF5E6}" type="slidenum">
              <a:rPr lang="en-US" altLang="en-US"/>
              <a:pPr/>
              <a:t>‹#›</a:t>
            </a:fld>
            <a:endParaRPr lang="en-US" altLang="en-US"/>
          </a:p>
        </p:txBody>
      </p:sp>
    </p:spTree>
    <p:extLst>
      <p:ext uri="{BB962C8B-B14F-4D97-AF65-F5344CB8AC3E}">
        <p14:creationId xmlns:p14="http://schemas.microsoft.com/office/powerpoint/2010/main" val="141058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FDEF41-E287-3147-8C16-DCB084014329}" type="slidenum">
              <a:rPr lang="en-US" altLang="en-US"/>
              <a:pPr/>
              <a:t>‹#›</a:t>
            </a:fld>
            <a:endParaRPr lang="en-US" altLang="en-US"/>
          </a:p>
        </p:txBody>
      </p:sp>
    </p:spTree>
    <p:extLst>
      <p:ext uri="{BB962C8B-B14F-4D97-AF65-F5344CB8AC3E}">
        <p14:creationId xmlns:p14="http://schemas.microsoft.com/office/powerpoint/2010/main" val="167734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5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7.xml"/><Relationship Id="rId4"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4"/>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75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ahoma" charset="0"/>
                <a:ea typeface="ＭＳ Ｐゴシック" charset="0"/>
              </a:defRPr>
            </a:lvl1pPr>
          </a:lstStyle>
          <a:p>
            <a:pPr>
              <a:defRPr/>
            </a:pPr>
            <a:endParaRPr lang="en-US"/>
          </a:p>
        </p:txBody>
      </p:sp>
      <p:sp>
        <p:nvSpPr>
          <p:cNvPr id="4075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ahoma" charset="0"/>
                <a:ea typeface="ＭＳ Ｐゴシック" charset="0"/>
              </a:defRPr>
            </a:lvl1pPr>
          </a:lstStyle>
          <a:p>
            <a:pPr>
              <a:defRPr/>
            </a:pPr>
            <a:endParaRPr lang="en-US"/>
          </a:p>
        </p:txBody>
      </p:sp>
      <p:sp>
        <p:nvSpPr>
          <p:cNvPr id="4075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fld id="{266FA93A-2A23-D841-8938-075A8BF2750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2pPr>
      <a:lvl3pPr algn="ctr" rtl="0" eaLnBrk="0" fontAlgn="base" hangingPunct="0">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3pPr>
      <a:lvl4pPr algn="ctr" rtl="0" eaLnBrk="0" fontAlgn="base" hangingPunct="0">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4pPr>
      <a:lvl5pPr algn="ctr" rtl="0" eaLnBrk="0" fontAlgn="base" hangingPunct="0">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5pPr>
      <a:lvl6pPr marL="457200" algn="ctr" rtl="0" fontAlgn="base">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6pPr>
      <a:lvl7pPr marL="914400" algn="ctr" rtl="0" fontAlgn="base">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7pPr>
      <a:lvl8pPr marL="1371600" algn="ctr" rtl="0" fontAlgn="base">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8pPr>
      <a:lvl9pPr marL="1828800" algn="ctr" rtl="0" fontAlgn="base">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64"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64"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64"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64"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bwMode="auto">
          <a:xfrm>
            <a:off x="685614" y="609320"/>
            <a:ext cx="777297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0822" tIns="40404" rIns="80822" bIns="40404" numCol="1" anchor="ctr" anchorCtr="0" compatLnSpc="1">
            <a:prstTxWarp prst="textNoShape">
              <a:avLst/>
            </a:prstTxWarp>
          </a:bodyPr>
          <a:lstStyle/>
          <a:p>
            <a:pPr lvl="0"/>
            <a:r>
              <a:rPr lang="en-US"/>
              <a:t>Click to edit Master title style</a:t>
            </a:r>
          </a:p>
        </p:txBody>
      </p:sp>
      <p:sp>
        <p:nvSpPr>
          <p:cNvPr id="159747" name="Rectangle 3"/>
          <p:cNvSpPr>
            <a:spLocks noGrp="1" noChangeArrowheads="1"/>
          </p:cNvSpPr>
          <p:nvPr>
            <p:ph type="body" idx="1"/>
          </p:nvPr>
        </p:nvSpPr>
        <p:spPr bwMode="auto">
          <a:xfrm>
            <a:off x="685614" y="1982143"/>
            <a:ext cx="7772977" cy="4113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0822" tIns="40404" rIns="80822" bIns="404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defRPr sz="1300" smtClean="0">
                <a:solidFill>
                  <a:srgbClr val="000000"/>
                </a:solidFill>
              </a:defRPr>
            </a:lvl1pPr>
          </a:lstStyle>
          <a:p>
            <a:pPr defTabSz="904524">
              <a:defRPr/>
            </a:pPr>
            <a:endParaRPr lang="en-US">
              <a:latin typeface="Arial" charset="0"/>
            </a:endParaRPr>
          </a:p>
        </p:txBody>
      </p:sp>
      <p:sp>
        <p:nvSpPr>
          <p:cNvPr id="1029" name="Rectangle 5"/>
          <p:cNvSpPr>
            <a:spLocks noGrp="1" noChangeArrowheads="1"/>
          </p:cNvSpPr>
          <p:nvPr>
            <p:ph type="ftr" sz="quarter" idx="3"/>
          </p:nvPr>
        </p:nvSpPr>
        <p:spPr bwMode="auto">
          <a:xfrm>
            <a:off x="3124591" y="6248684"/>
            <a:ext cx="2895023"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lgn="ctr">
              <a:defRPr sz="1300" smtClean="0">
                <a:solidFill>
                  <a:srgbClr val="000000"/>
                </a:solidFill>
              </a:defRPr>
            </a:lvl1pPr>
          </a:lstStyle>
          <a:p>
            <a:pPr defTabSz="904524">
              <a:defRPr/>
            </a:pPr>
            <a:endParaRPr lang="en-US">
              <a:latin typeface="Arial" charset="0"/>
            </a:endParaRPr>
          </a:p>
        </p:txBody>
      </p:sp>
      <p:sp>
        <p:nvSpPr>
          <p:cNvPr id="10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lgn="r">
              <a:defRPr sz="1300" smtClean="0">
                <a:solidFill>
                  <a:srgbClr val="000000"/>
                </a:solidFill>
              </a:defRPr>
            </a:lvl1pPr>
          </a:lstStyle>
          <a:p>
            <a:pPr defTabSz="904524">
              <a:defRPr/>
            </a:pPr>
            <a:fld id="{A1690AAD-34CF-054E-BC19-3D2154C03B74}" type="slidenum">
              <a:rPr lang="en-US" smtClean="0">
                <a:latin typeface="Arial" charset="0"/>
              </a:rPr>
              <a:pPr defTabSz="904524">
                <a:defRPr/>
              </a:pPr>
              <a:t>‹#›</a:t>
            </a:fld>
            <a:endParaRPr lang="en-US">
              <a:latin typeface="Arial" charset="0"/>
            </a:endParaRPr>
          </a:p>
        </p:txBody>
      </p:sp>
    </p:spTree>
    <p:extLst>
      <p:ext uri="{BB962C8B-B14F-4D97-AF65-F5344CB8AC3E}">
        <p14:creationId xmlns:p14="http://schemas.microsoft.com/office/powerpoint/2010/main" val="4141504772"/>
      </p:ext>
    </p:extLst>
  </p:cSld>
  <p:clrMap bg1="lt1" tx1="dk1" bg2="lt2" tx2="dk2" accent1="accent1" accent2="accent2" accent3="accent3" accent4="accent4" accent5="accent5" accent6="accent6" hlink="hlink" folHlink="folHlink"/>
  <p:sldLayoutIdLst>
    <p:sldLayoutId id="2147483983"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3907" algn="ctr" rtl="0" fontAlgn="base">
        <a:spcBef>
          <a:spcPct val="0"/>
        </a:spcBef>
        <a:spcAft>
          <a:spcPct val="0"/>
        </a:spcAft>
        <a:defRPr sz="3900">
          <a:solidFill>
            <a:schemeClr val="tx2"/>
          </a:solidFill>
          <a:latin typeface="Arial" pitchFamily="92" charset="0"/>
        </a:defRPr>
      </a:lvl6pPr>
      <a:lvl7pPr marL="807807" algn="ctr" rtl="0" fontAlgn="base">
        <a:spcBef>
          <a:spcPct val="0"/>
        </a:spcBef>
        <a:spcAft>
          <a:spcPct val="0"/>
        </a:spcAft>
        <a:defRPr sz="3900">
          <a:solidFill>
            <a:schemeClr val="tx2"/>
          </a:solidFill>
          <a:latin typeface="Arial" pitchFamily="92" charset="0"/>
        </a:defRPr>
      </a:lvl7pPr>
      <a:lvl8pPr marL="1211738" algn="ctr" rtl="0" fontAlgn="base">
        <a:spcBef>
          <a:spcPct val="0"/>
        </a:spcBef>
        <a:spcAft>
          <a:spcPct val="0"/>
        </a:spcAft>
        <a:defRPr sz="3900">
          <a:solidFill>
            <a:schemeClr val="tx2"/>
          </a:solidFill>
          <a:latin typeface="Arial" pitchFamily="92" charset="0"/>
        </a:defRPr>
      </a:lvl8pPr>
      <a:lvl9pPr marL="1615644" algn="ctr" rtl="0" fontAlgn="base">
        <a:spcBef>
          <a:spcPct val="0"/>
        </a:spcBef>
        <a:spcAft>
          <a:spcPct val="0"/>
        </a:spcAft>
        <a:defRPr sz="3900">
          <a:solidFill>
            <a:schemeClr val="tx2"/>
          </a:solidFill>
          <a:latin typeface="Arial" pitchFamily="92" charset="0"/>
        </a:defRPr>
      </a:lvl9pPr>
    </p:titleStyle>
    <p:bodyStyle>
      <a:lvl1pPr marL="299871" indent="-299871"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3184" indent="-249174"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7941" indent="-19849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11954" indent="-198494"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14563" indent="-198494"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21520" indent="-201949" algn="l" rtl="0" fontAlgn="base">
        <a:spcBef>
          <a:spcPct val="20000"/>
        </a:spcBef>
        <a:spcAft>
          <a:spcPct val="0"/>
        </a:spcAft>
        <a:buChar char="»"/>
        <a:defRPr sz="1800">
          <a:solidFill>
            <a:schemeClr val="tx1"/>
          </a:solidFill>
          <a:latin typeface="+mn-lt"/>
          <a:ea typeface="ＭＳ Ｐゴシック" pitchFamily="92" charset="-128"/>
        </a:defRPr>
      </a:lvl6pPr>
      <a:lvl7pPr marL="2625435" indent="-201949" algn="l" rtl="0" fontAlgn="base">
        <a:spcBef>
          <a:spcPct val="20000"/>
        </a:spcBef>
        <a:spcAft>
          <a:spcPct val="0"/>
        </a:spcAft>
        <a:buChar char="»"/>
        <a:defRPr sz="1800">
          <a:solidFill>
            <a:schemeClr val="tx1"/>
          </a:solidFill>
          <a:latin typeface="+mn-lt"/>
          <a:ea typeface="ＭＳ Ｐゴシック" pitchFamily="92" charset="-128"/>
        </a:defRPr>
      </a:lvl7pPr>
      <a:lvl8pPr marL="3029350" indent="-201949" algn="l" rtl="0" fontAlgn="base">
        <a:spcBef>
          <a:spcPct val="20000"/>
        </a:spcBef>
        <a:spcAft>
          <a:spcPct val="0"/>
        </a:spcAft>
        <a:buChar char="»"/>
        <a:defRPr sz="1800">
          <a:solidFill>
            <a:schemeClr val="tx1"/>
          </a:solidFill>
          <a:latin typeface="+mn-lt"/>
          <a:ea typeface="ＭＳ Ｐゴシック" pitchFamily="92" charset="-128"/>
        </a:defRPr>
      </a:lvl8pPr>
      <a:lvl9pPr marL="3433257" indent="-201949"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3907" rtl="0" eaLnBrk="1" latinLnBrk="0" hangingPunct="1">
        <a:defRPr sz="1600" kern="1200">
          <a:solidFill>
            <a:schemeClr val="tx1"/>
          </a:solidFill>
          <a:latin typeface="+mn-lt"/>
          <a:ea typeface="+mn-ea"/>
          <a:cs typeface="+mn-cs"/>
        </a:defRPr>
      </a:lvl1pPr>
      <a:lvl2pPr marL="403907" algn="l" defTabSz="403907" rtl="0" eaLnBrk="1" latinLnBrk="0" hangingPunct="1">
        <a:defRPr sz="1600" kern="1200">
          <a:solidFill>
            <a:schemeClr val="tx1"/>
          </a:solidFill>
          <a:latin typeface="+mn-lt"/>
          <a:ea typeface="+mn-ea"/>
          <a:cs typeface="+mn-cs"/>
        </a:defRPr>
      </a:lvl2pPr>
      <a:lvl3pPr marL="807807" algn="l" defTabSz="403907" rtl="0" eaLnBrk="1" latinLnBrk="0" hangingPunct="1">
        <a:defRPr sz="1600" kern="1200">
          <a:solidFill>
            <a:schemeClr val="tx1"/>
          </a:solidFill>
          <a:latin typeface="+mn-lt"/>
          <a:ea typeface="+mn-ea"/>
          <a:cs typeface="+mn-cs"/>
        </a:defRPr>
      </a:lvl3pPr>
      <a:lvl4pPr marL="1211738" algn="l" defTabSz="403907" rtl="0" eaLnBrk="1" latinLnBrk="0" hangingPunct="1">
        <a:defRPr sz="1600" kern="1200">
          <a:solidFill>
            <a:schemeClr val="tx1"/>
          </a:solidFill>
          <a:latin typeface="+mn-lt"/>
          <a:ea typeface="+mn-ea"/>
          <a:cs typeface="+mn-cs"/>
        </a:defRPr>
      </a:lvl4pPr>
      <a:lvl5pPr marL="1615644" algn="l" defTabSz="403907" rtl="0" eaLnBrk="1" latinLnBrk="0" hangingPunct="1">
        <a:defRPr sz="1600" kern="1200">
          <a:solidFill>
            <a:schemeClr val="tx1"/>
          </a:solidFill>
          <a:latin typeface="+mn-lt"/>
          <a:ea typeface="+mn-ea"/>
          <a:cs typeface="+mn-cs"/>
        </a:defRPr>
      </a:lvl5pPr>
      <a:lvl6pPr marL="2019574" algn="l" defTabSz="403907" rtl="0" eaLnBrk="1" latinLnBrk="0" hangingPunct="1">
        <a:defRPr sz="1600" kern="1200">
          <a:solidFill>
            <a:schemeClr val="tx1"/>
          </a:solidFill>
          <a:latin typeface="+mn-lt"/>
          <a:ea typeface="+mn-ea"/>
          <a:cs typeface="+mn-cs"/>
        </a:defRPr>
      </a:lvl6pPr>
      <a:lvl7pPr marL="2423476" algn="l" defTabSz="403907" rtl="0" eaLnBrk="1" latinLnBrk="0" hangingPunct="1">
        <a:defRPr sz="1600" kern="1200">
          <a:solidFill>
            <a:schemeClr val="tx1"/>
          </a:solidFill>
          <a:latin typeface="+mn-lt"/>
          <a:ea typeface="+mn-ea"/>
          <a:cs typeface="+mn-cs"/>
        </a:defRPr>
      </a:lvl7pPr>
      <a:lvl8pPr marL="2827393" algn="l" defTabSz="403907" rtl="0" eaLnBrk="1" latinLnBrk="0" hangingPunct="1">
        <a:defRPr sz="1600" kern="1200">
          <a:solidFill>
            <a:schemeClr val="tx1"/>
          </a:solidFill>
          <a:latin typeface="+mn-lt"/>
          <a:ea typeface="+mn-ea"/>
          <a:cs typeface="+mn-cs"/>
        </a:defRPr>
      </a:lvl8pPr>
      <a:lvl9pPr marL="3231298" algn="l" defTabSz="403907"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00">
            <a:alpha val="43921"/>
          </a:srgbClr>
        </a:solidFill>
        <a:effectLst/>
      </p:bgPr>
    </p:bg>
    <p:spTree>
      <p:nvGrpSpPr>
        <p:cNvPr id="1" name=""/>
        <p:cNvGrpSpPr/>
        <p:nvPr/>
      </p:nvGrpSpPr>
      <p:grpSpPr>
        <a:xfrm>
          <a:off x="0" y="0"/>
          <a:ext cx="0" cy="0"/>
          <a:chOff x="0" y="0"/>
          <a:chExt cx="0" cy="0"/>
        </a:xfrm>
      </p:grpSpPr>
      <p:sp>
        <p:nvSpPr>
          <p:cNvPr id="157698" name="Title Placeholder 1"/>
          <p:cNvSpPr>
            <a:spLocks noGrp="1"/>
          </p:cNvSpPr>
          <p:nvPr>
            <p:ph type="title"/>
          </p:nvPr>
        </p:nvSpPr>
        <p:spPr bwMode="auto">
          <a:xfrm>
            <a:off x="457585" y="274544"/>
            <a:ext cx="822902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69" tIns="45189" rIns="90369" bIns="45189" numCol="1" anchor="ctr" anchorCtr="0" compatLnSpc="1">
            <a:prstTxWarp prst="textNoShape">
              <a:avLst/>
            </a:prstTxWarp>
          </a:bodyPr>
          <a:lstStyle/>
          <a:p>
            <a:pPr lvl="0"/>
            <a:r>
              <a:rPr lang="en-US"/>
              <a:t>Click to edit Master title style</a:t>
            </a:r>
          </a:p>
        </p:txBody>
      </p:sp>
      <p:sp>
        <p:nvSpPr>
          <p:cNvPr id="157699" name="Text Placeholder 2"/>
          <p:cNvSpPr>
            <a:spLocks noGrp="1"/>
          </p:cNvSpPr>
          <p:nvPr>
            <p:ph type="body" idx="1"/>
          </p:nvPr>
        </p:nvSpPr>
        <p:spPr bwMode="auto">
          <a:xfrm>
            <a:off x="457585" y="1599643"/>
            <a:ext cx="8229023" cy="4527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69" tIns="45189" rIns="90369" bIns="451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518" y="6356537"/>
            <a:ext cx="2133023" cy="365592"/>
          </a:xfrm>
          <a:prstGeom prst="rect">
            <a:avLst/>
          </a:prstGeom>
        </p:spPr>
        <p:txBody>
          <a:bodyPr vert="horz" wrap="square" lIns="90369" tIns="45189" rIns="90369" bIns="45189" numCol="1" anchor="ctr" anchorCtr="0" compatLnSpc="1">
            <a:prstTxWarp prst="textNoShape">
              <a:avLst/>
            </a:prstTxWarp>
          </a:bodyPr>
          <a:lstStyle>
            <a:lvl1pPr>
              <a:defRPr sz="1200" smtClean="0">
                <a:solidFill>
                  <a:srgbClr val="898989"/>
                </a:solidFill>
                <a:latin typeface="Calibri" charset="0"/>
                <a:cs typeface="Arial" charset="0"/>
              </a:defRPr>
            </a:lvl1pPr>
          </a:lstStyle>
          <a:p>
            <a:pPr defTabSz="905364">
              <a:defRPr/>
            </a:pPr>
            <a:fld id="{431579CD-B447-3341-9B12-4F43BD7425CD}" type="datetime1">
              <a:rPr lang="en-US" smtClean="0"/>
              <a:pPr defTabSz="905364">
                <a:defRPr/>
              </a:pPr>
              <a:t>10/2/18</a:t>
            </a:fld>
            <a:endParaRPr lang="en-US"/>
          </a:p>
        </p:txBody>
      </p:sp>
      <p:sp>
        <p:nvSpPr>
          <p:cNvPr id="5" name="Footer Placeholder 4"/>
          <p:cNvSpPr>
            <a:spLocks noGrp="1"/>
          </p:cNvSpPr>
          <p:nvPr>
            <p:ph type="ftr" sz="quarter" idx="3"/>
          </p:nvPr>
        </p:nvSpPr>
        <p:spPr>
          <a:xfrm>
            <a:off x="3124585" y="6356537"/>
            <a:ext cx="2895023" cy="365592"/>
          </a:xfrm>
          <a:prstGeom prst="rect">
            <a:avLst/>
          </a:prstGeom>
        </p:spPr>
        <p:txBody>
          <a:bodyPr vert="horz" wrap="square" lIns="90369" tIns="45189" rIns="90369" bIns="45189" numCol="1" anchor="ctr" anchorCtr="0" compatLnSpc="1">
            <a:prstTxWarp prst="textNoShape">
              <a:avLst/>
            </a:prstTxWarp>
          </a:bodyPr>
          <a:lstStyle>
            <a:lvl1pPr algn="ctr">
              <a:defRPr sz="1200" smtClean="0">
                <a:solidFill>
                  <a:srgbClr val="898989"/>
                </a:solidFill>
                <a:latin typeface="Calibri" charset="0"/>
              </a:defRPr>
            </a:lvl1pPr>
          </a:lstStyle>
          <a:p>
            <a:pPr defTabSz="905364">
              <a:defRPr/>
            </a:pPr>
            <a:endParaRPr lang="en-US"/>
          </a:p>
        </p:txBody>
      </p:sp>
      <p:sp>
        <p:nvSpPr>
          <p:cNvPr id="6" name="Slide Number Placeholder 5"/>
          <p:cNvSpPr>
            <a:spLocks noGrp="1"/>
          </p:cNvSpPr>
          <p:nvPr>
            <p:ph type="sldNum" sz="quarter" idx="4"/>
          </p:nvPr>
        </p:nvSpPr>
        <p:spPr>
          <a:xfrm>
            <a:off x="6553538" y="6356537"/>
            <a:ext cx="2133023" cy="365592"/>
          </a:xfrm>
          <a:prstGeom prst="rect">
            <a:avLst/>
          </a:prstGeom>
        </p:spPr>
        <p:txBody>
          <a:bodyPr vert="horz" wrap="square" lIns="90369" tIns="45189" rIns="90369" bIns="45189" numCol="1" anchor="ctr" anchorCtr="0" compatLnSpc="1">
            <a:prstTxWarp prst="textNoShape">
              <a:avLst/>
            </a:prstTxWarp>
          </a:bodyPr>
          <a:lstStyle>
            <a:lvl1pPr algn="r">
              <a:defRPr sz="1200" smtClean="0">
                <a:solidFill>
                  <a:srgbClr val="898989"/>
                </a:solidFill>
                <a:latin typeface="Calibri" charset="0"/>
                <a:cs typeface="Arial" charset="0"/>
              </a:defRPr>
            </a:lvl1pPr>
          </a:lstStyle>
          <a:p>
            <a:pPr defTabSz="905364">
              <a:defRPr/>
            </a:pPr>
            <a:fld id="{F9F7A5BF-5502-CB40-A04C-9680502B15DF}" type="slidenum">
              <a:rPr lang="en-US" smtClean="0"/>
              <a:pPr defTabSz="905364">
                <a:defRPr/>
              </a:pPr>
              <a:t>‹#›</a:t>
            </a:fld>
            <a:endParaRPr lang="en-US"/>
          </a:p>
        </p:txBody>
      </p:sp>
    </p:spTree>
    <p:extLst>
      <p:ext uri="{BB962C8B-B14F-4D97-AF65-F5344CB8AC3E}">
        <p14:creationId xmlns:p14="http://schemas.microsoft.com/office/powerpoint/2010/main" val="2669967996"/>
      </p:ext>
    </p:extLst>
  </p:cSld>
  <p:clrMap bg1="lt1" tx1="dk1" bg2="lt2" tx2="dk2" accent1="accent1" accent2="accent2" accent3="accent3" accent4="accent4" accent5="accent5" accent6="accent6" hlink="hlink" folHlink="folHlink"/>
  <p:sldLayoutIdLst>
    <p:sldLayoutId id="2147483985"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5pPr>
      <a:lvl6pPr marL="451844" algn="ctr" rtl="0" fontAlgn="base">
        <a:spcBef>
          <a:spcPct val="0"/>
        </a:spcBef>
        <a:spcAft>
          <a:spcPct val="0"/>
        </a:spcAft>
        <a:defRPr sz="4400">
          <a:solidFill>
            <a:schemeClr val="tx1"/>
          </a:solidFill>
          <a:latin typeface="Calibri" pitchFamily="-105" charset="0"/>
        </a:defRPr>
      </a:lvl6pPr>
      <a:lvl7pPr marL="903684" algn="ctr" rtl="0" fontAlgn="base">
        <a:spcBef>
          <a:spcPct val="0"/>
        </a:spcBef>
        <a:spcAft>
          <a:spcPct val="0"/>
        </a:spcAft>
        <a:defRPr sz="4400">
          <a:solidFill>
            <a:schemeClr val="tx1"/>
          </a:solidFill>
          <a:latin typeface="Calibri" pitchFamily="-105" charset="0"/>
        </a:defRPr>
      </a:lvl7pPr>
      <a:lvl8pPr marL="1355504" algn="ctr" rtl="0" fontAlgn="base">
        <a:spcBef>
          <a:spcPct val="0"/>
        </a:spcBef>
        <a:spcAft>
          <a:spcPct val="0"/>
        </a:spcAft>
        <a:defRPr sz="4400">
          <a:solidFill>
            <a:schemeClr val="tx1"/>
          </a:solidFill>
          <a:latin typeface="Calibri" pitchFamily="-105" charset="0"/>
        </a:defRPr>
      </a:lvl8pPr>
      <a:lvl9pPr marL="1807333" algn="ctr" rtl="0" fontAlgn="base">
        <a:spcBef>
          <a:spcPct val="0"/>
        </a:spcBef>
        <a:spcAft>
          <a:spcPct val="0"/>
        </a:spcAft>
        <a:defRPr sz="4400">
          <a:solidFill>
            <a:schemeClr val="tx1"/>
          </a:solidFill>
          <a:latin typeface="Calibri" pitchFamily="-105" charset="0"/>
        </a:defRPr>
      </a:lvl9pPr>
    </p:titleStyle>
    <p:bodyStyle>
      <a:lvl1pPr marL="336687" indent="-336687"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5" charset="-128"/>
          <a:cs typeface="ＭＳ Ｐゴシック" pitchFamily="-105" charset="-128"/>
        </a:defRPr>
      </a:lvl1pPr>
      <a:lvl2pPr marL="732524" indent="-280337"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28395" indent="-223996"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5" charset="-128"/>
          <a:cs typeface="+mn-cs"/>
        </a:defRPr>
      </a:lvl3pPr>
      <a:lvl4pPr marL="1580585" indent="-223996"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4pPr>
      <a:lvl5pPr marL="2032784" indent="-223996"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5pPr>
      <a:lvl6pPr marL="2485079"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6912"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88740"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0576"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3684" rtl="0" eaLnBrk="1" latinLnBrk="0" hangingPunct="1">
        <a:defRPr sz="1800" kern="1200">
          <a:solidFill>
            <a:schemeClr val="tx1"/>
          </a:solidFill>
          <a:latin typeface="+mn-lt"/>
          <a:ea typeface="+mn-ea"/>
          <a:cs typeface="+mn-cs"/>
        </a:defRPr>
      </a:lvl1pPr>
      <a:lvl2pPr marL="451844" algn="l" defTabSz="903684" rtl="0" eaLnBrk="1" latinLnBrk="0" hangingPunct="1">
        <a:defRPr sz="1800" kern="1200">
          <a:solidFill>
            <a:schemeClr val="tx1"/>
          </a:solidFill>
          <a:latin typeface="+mn-lt"/>
          <a:ea typeface="+mn-ea"/>
          <a:cs typeface="+mn-cs"/>
        </a:defRPr>
      </a:lvl2pPr>
      <a:lvl3pPr marL="903684" algn="l" defTabSz="903684" rtl="0" eaLnBrk="1" latinLnBrk="0" hangingPunct="1">
        <a:defRPr sz="1800" kern="1200">
          <a:solidFill>
            <a:schemeClr val="tx1"/>
          </a:solidFill>
          <a:latin typeface="+mn-lt"/>
          <a:ea typeface="+mn-ea"/>
          <a:cs typeface="+mn-cs"/>
        </a:defRPr>
      </a:lvl3pPr>
      <a:lvl4pPr marL="1355504" algn="l" defTabSz="903684" rtl="0" eaLnBrk="1" latinLnBrk="0" hangingPunct="1">
        <a:defRPr sz="1800" kern="1200">
          <a:solidFill>
            <a:schemeClr val="tx1"/>
          </a:solidFill>
          <a:latin typeface="+mn-lt"/>
          <a:ea typeface="+mn-ea"/>
          <a:cs typeface="+mn-cs"/>
        </a:defRPr>
      </a:lvl4pPr>
      <a:lvl5pPr marL="1807333" algn="l" defTabSz="903684" rtl="0" eaLnBrk="1" latinLnBrk="0" hangingPunct="1">
        <a:defRPr sz="1800" kern="1200">
          <a:solidFill>
            <a:schemeClr val="tx1"/>
          </a:solidFill>
          <a:latin typeface="+mn-lt"/>
          <a:ea typeface="+mn-ea"/>
          <a:cs typeface="+mn-cs"/>
        </a:defRPr>
      </a:lvl5pPr>
      <a:lvl6pPr marL="2259163" algn="l" defTabSz="903684" rtl="0" eaLnBrk="1" latinLnBrk="0" hangingPunct="1">
        <a:defRPr sz="1800" kern="1200">
          <a:solidFill>
            <a:schemeClr val="tx1"/>
          </a:solidFill>
          <a:latin typeface="+mn-lt"/>
          <a:ea typeface="+mn-ea"/>
          <a:cs typeface="+mn-cs"/>
        </a:defRPr>
      </a:lvl6pPr>
      <a:lvl7pPr marL="2710991" algn="l" defTabSz="903684" rtl="0" eaLnBrk="1" latinLnBrk="0" hangingPunct="1">
        <a:defRPr sz="1800" kern="1200">
          <a:solidFill>
            <a:schemeClr val="tx1"/>
          </a:solidFill>
          <a:latin typeface="+mn-lt"/>
          <a:ea typeface="+mn-ea"/>
          <a:cs typeface="+mn-cs"/>
        </a:defRPr>
      </a:lvl7pPr>
      <a:lvl8pPr marL="3162826" algn="l" defTabSz="903684" rtl="0" eaLnBrk="1" latinLnBrk="0" hangingPunct="1">
        <a:defRPr sz="1800" kern="1200">
          <a:solidFill>
            <a:schemeClr val="tx1"/>
          </a:solidFill>
          <a:latin typeface="+mn-lt"/>
          <a:ea typeface="+mn-ea"/>
          <a:cs typeface="+mn-cs"/>
        </a:defRPr>
      </a:lvl8pPr>
      <a:lvl9pPr marL="3614657" algn="l" defTabSz="9036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0438" tIns="40207" rIns="80438" bIns="40207" numCol="1" anchor="ctr" anchorCtr="0" compatLnSpc="1">
            <a:prstTxWarp prst="textNoShape">
              <a:avLst/>
            </a:prstTxWarp>
          </a:bodyPr>
          <a:lstStyle/>
          <a:p>
            <a:pPr lvl="0"/>
            <a:r>
              <a:rPr lang="en-US" altLang="en-US"/>
              <a:t>Click to edit Master title style</a:t>
            </a:r>
          </a:p>
        </p:txBody>
      </p:sp>
      <p:sp>
        <p:nvSpPr>
          <p:cNvPr id="67587" name="Rectangle 3"/>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0438" tIns="40207" rIns="80438" bIns="4020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defTabSz="898329">
              <a:defRPr sz="1300">
                <a:solidFill>
                  <a:srgbClr val="000000"/>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algn="ctr" defTabSz="898329">
              <a:defRPr sz="1300">
                <a:solidFill>
                  <a:srgbClr val="000000"/>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algn="r" defTabSz="896938">
              <a:defRPr sz="1300">
                <a:solidFill>
                  <a:srgbClr val="000000"/>
                </a:solidFill>
              </a:defRPr>
            </a:lvl1pPr>
          </a:lstStyle>
          <a:p>
            <a:fld id="{D7E77ED7-7B2A-C248-802E-4E9F539F52D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1929" algn="ctr" rtl="0" fontAlgn="base">
        <a:spcBef>
          <a:spcPct val="0"/>
        </a:spcBef>
        <a:spcAft>
          <a:spcPct val="0"/>
        </a:spcAft>
        <a:defRPr sz="3900">
          <a:solidFill>
            <a:schemeClr val="tx2"/>
          </a:solidFill>
          <a:latin typeface="Arial" pitchFamily="92" charset="0"/>
        </a:defRPr>
      </a:lvl6pPr>
      <a:lvl7pPr marL="803849" algn="ctr" rtl="0" fontAlgn="base">
        <a:spcBef>
          <a:spcPct val="0"/>
        </a:spcBef>
        <a:spcAft>
          <a:spcPct val="0"/>
        </a:spcAft>
        <a:defRPr sz="3900">
          <a:solidFill>
            <a:schemeClr val="tx2"/>
          </a:solidFill>
          <a:latin typeface="Arial" pitchFamily="92" charset="0"/>
        </a:defRPr>
      </a:lvl7pPr>
      <a:lvl8pPr marL="1205806" algn="ctr" rtl="0" fontAlgn="base">
        <a:spcBef>
          <a:spcPct val="0"/>
        </a:spcBef>
        <a:spcAft>
          <a:spcPct val="0"/>
        </a:spcAft>
        <a:defRPr sz="3900">
          <a:solidFill>
            <a:schemeClr val="tx2"/>
          </a:solidFill>
          <a:latin typeface="Arial" pitchFamily="92" charset="0"/>
        </a:defRPr>
      </a:lvl8pPr>
      <a:lvl9pPr marL="1607733" algn="ctr" rtl="0" fontAlgn="base">
        <a:spcBef>
          <a:spcPct val="0"/>
        </a:spcBef>
        <a:spcAft>
          <a:spcPct val="0"/>
        </a:spcAft>
        <a:defRPr sz="3900">
          <a:solidFill>
            <a:schemeClr val="tx2"/>
          </a:solidFill>
          <a:latin typeface="Arial" pitchFamily="92"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49288" indent="-247650"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3300" indent="-19843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04938" indent="-19843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06575" indent="-19843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10638" indent="-200966" algn="l" rtl="0" fontAlgn="base">
        <a:spcBef>
          <a:spcPct val="20000"/>
        </a:spcBef>
        <a:spcAft>
          <a:spcPct val="0"/>
        </a:spcAft>
        <a:buChar char="»"/>
        <a:defRPr sz="1800">
          <a:solidFill>
            <a:schemeClr val="tx1"/>
          </a:solidFill>
          <a:latin typeface="+mn-lt"/>
          <a:ea typeface="ＭＳ Ｐゴシック" pitchFamily="92" charset="-128"/>
        </a:defRPr>
      </a:lvl6pPr>
      <a:lvl7pPr marL="2612578" indent="-200966" algn="l" rtl="0" fontAlgn="base">
        <a:spcBef>
          <a:spcPct val="20000"/>
        </a:spcBef>
        <a:spcAft>
          <a:spcPct val="0"/>
        </a:spcAft>
        <a:buChar char="»"/>
        <a:defRPr sz="1800">
          <a:solidFill>
            <a:schemeClr val="tx1"/>
          </a:solidFill>
          <a:latin typeface="+mn-lt"/>
          <a:ea typeface="ＭＳ Ｐゴシック" pitchFamily="92" charset="-128"/>
        </a:defRPr>
      </a:lvl7pPr>
      <a:lvl8pPr marL="3014508" indent="-200966" algn="l" rtl="0" fontAlgn="base">
        <a:spcBef>
          <a:spcPct val="20000"/>
        </a:spcBef>
        <a:spcAft>
          <a:spcPct val="0"/>
        </a:spcAft>
        <a:buChar char="»"/>
        <a:defRPr sz="1800">
          <a:solidFill>
            <a:schemeClr val="tx1"/>
          </a:solidFill>
          <a:latin typeface="+mn-lt"/>
          <a:ea typeface="ＭＳ Ｐゴシック" pitchFamily="92" charset="-128"/>
        </a:defRPr>
      </a:lvl8pPr>
      <a:lvl9pPr marL="3416436" indent="-200966"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1929" rtl="0" eaLnBrk="1" latinLnBrk="0" hangingPunct="1">
        <a:defRPr sz="1600" kern="1200">
          <a:solidFill>
            <a:schemeClr val="tx1"/>
          </a:solidFill>
          <a:latin typeface="+mn-lt"/>
          <a:ea typeface="+mn-ea"/>
          <a:cs typeface="+mn-cs"/>
        </a:defRPr>
      </a:lvl1pPr>
      <a:lvl2pPr marL="401929" algn="l" defTabSz="401929" rtl="0" eaLnBrk="1" latinLnBrk="0" hangingPunct="1">
        <a:defRPr sz="1600" kern="1200">
          <a:solidFill>
            <a:schemeClr val="tx1"/>
          </a:solidFill>
          <a:latin typeface="+mn-lt"/>
          <a:ea typeface="+mn-ea"/>
          <a:cs typeface="+mn-cs"/>
        </a:defRPr>
      </a:lvl2pPr>
      <a:lvl3pPr marL="803849" algn="l" defTabSz="401929" rtl="0" eaLnBrk="1" latinLnBrk="0" hangingPunct="1">
        <a:defRPr sz="1600" kern="1200">
          <a:solidFill>
            <a:schemeClr val="tx1"/>
          </a:solidFill>
          <a:latin typeface="+mn-lt"/>
          <a:ea typeface="+mn-ea"/>
          <a:cs typeface="+mn-cs"/>
        </a:defRPr>
      </a:lvl3pPr>
      <a:lvl4pPr marL="1205806" algn="l" defTabSz="401929" rtl="0" eaLnBrk="1" latinLnBrk="0" hangingPunct="1">
        <a:defRPr sz="1600" kern="1200">
          <a:solidFill>
            <a:schemeClr val="tx1"/>
          </a:solidFill>
          <a:latin typeface="+mn-lt"/>
          <a:ea typeface="+mn-ea"/>
          <a:cs typeface="+mn-cs"/>
        </a:defRPr>
      </a:lvl4pPr>
      <a:lvl5pPr marL="1607733" algn="l" defTabSz="401929" rtl="0" eaLnBrk="1" latinLnBrk="0" hangingPunct="1">
        <a:defRPr sz="1600" kern="1200">
          <a:solidFill>
            <a:schemeClr val="tx1"/>
          </a:solidFill>
          <a:latin typeface="+mn-lt"/>
          <a:ea typeface="+mn-ea"/>
          <a:cs typeface="+mn-cs"/>
        </a:defRPr>
      </a:lvl5pPr>
      <a:lvl6pPr marL="2009673" algn="l" defTabSz="401929" rtl="0" eaLnBrk="1" latinLnBrk="0" hangingPunct="1">
        <a:defRPr sz="1600" kern="1200">
          <a:solidFill>
            <a:schemeClr val="tx1"/>
          </a:solidFill>
          <a:latin typeface="+mn-lt"/>
          <a:ea typeface="+mn-ea"/>
          <a:cs typeface="+mn-cs"/>
        </a:defRPr>
      </a:lvl6pPr>
      <a:lvl7pPr marL="2411605" algn="l" defTabSz="401929" rtl="0" eaLnBrk="1" latinLnBrk="0" hangingPunct="1">
        <a:defRPr sz="1600" kern="1200">
          <a:solidFill>
            <a:schemeClr val="tx1"/>
          </a:solidFill>
          <a:latin typeface="+mn-lt"/>
          <a:ea typeface="+mn-ea"/>
          <a:cs typeface="+mn-cs"/>
        </a:defRPr>
      </a:lvl7pPr>
      <a:lvl8pPr marL="2813544" algn="l" defTabSz="401929" rtl="0" eaLnBrk="1" latinLnBrk="0" hangingPunct="1">
        <a:defRPr sz="1600" kern="1200">
          <a:solidFill>
            <a:schemeClr val="tx1"/>
          </a:solidFill>
          <a:latin typeface="+mn-lt"/>
          <a:ea typeface="+mn-ea"/>
          <a:cs typeface="+mn-cs"/>
        </a:defRPr>
      </a:lvl8pPr>
      <a:lvl9pPr marL="3215478" algn="l" defTabSz="401929"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0411" tIns="40194" rIns="80411" bIns="40194" numCol="1" anchor="ctr" anchorCtr="0" compatLnSpc="1">
            <a:prstTxWarp prst="textNoShape">
              <a:avLst/>
            </a:prstTxWarp>
          </a:bodyPr>
          <a:lstStyle/>
          <a:p>
            <a:pPr lvl="0"/>
            <a:r>
              <a:rPr lang="en-US" altLang="en-US"/>
              <a:t>Click to edit Master title style</a:t>
            </a:r>
          </a:p>
        </p:txBody>
      </p:sp>
      <p:sp>
        <p:nvSpPr>
          <p:cNvPr id="71683" name="Rectangle 3"/>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0411" tIns="40194" rIns="80411" bIns="401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defTabSz="44566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algn="ctr" defTabSz="44566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algn="r" defTabSz="444500">
              <a:defRPr sz="1300">
                <a:solidFill>
                  <a:srgbClr val="000000"/>
                </a:solidFill>
              </a:defRPr>
            </a:lvl1pPr>
          </a:lstStyle>
          <a:p>
            <a:fld id="{7DEFA89D-4A69-484D-8394-30E374BD11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1788" algn="ctr" rtl="0" fontAlgn="base">
        <a:spcBef>
          <a:spcPct val="0"/>
        </a:spcBef>
        <a:spcAft>
          <a:spcPct val="0"/>
        </a:spcAft>
        <a:defRPr sz="3900">
          <a:solidFill>
            <a:schemeClr val="tx2"/>
          </a:solidFill>
          <a:latin typeface="Arial" pitchFamily="92" charset="0"/>
        </a:defRPr>
      </a:lvl6pPr>
      <a:lvl7pPr marL="803567" algn="ctr" rtl="0" fontAlgn="base">
        <a:spcBef>
          <a:spcPct val="0"/>
        </a:spcBef>
        <a:spcAft>
          <a:spcPct val="0"/>
        </a:spcAft>
        <a:defRPr sz="3900">
          <a:solidFill>
            <a:schemeClr val="tx2"/>
          </a:solidFill>
          <a:latin typeface="Arial" pitchFamily="92" charset="0"/>
        </a:defRPr>
      </a:lvl7pPr>
      <a:lvl8pPr marL="1205383" algn="ctr" rtl="0" fontAlgn="base">
        <a:spcBef>
          <a:spcPct val="0"/>
        </a:spcBef>
        <a:spcAft>
          <a:spcPct val="0"/>
        </a:spcAft>
        <a:defRPr sz="3900">
          <a:solidFill>
            <a:schemeClr val="tx2"/>
          </a:solidFill>
          <a:latin typeface="Arial" pitchFamily="92" charset="0"/>
        </a:defRPr>
      </a:lvl8pPr>
      <a:lvl9pPr marL="1607169" algn="ctr" rtl="0" fontAlgn="base">
        <a:spcBef>
          <a:spcPct val="0"/>
        </a:spcBef>
        <a:spcAft>
          <a:spcPct val="0"/>
        </a:spcAft>
        <a:defRPr sz="3900">
          <a:solidFill>
            <a:schemeClr val="tx2"/>
          </a:solidFill>
          <a:latin typeface="Arial" pitchFamily="92"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0875" indent="-249238"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3300" indent="-19843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03350" indent="-19843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04988" indent="-19843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09863" indent="-200896" algn="l" rtl="0" fontAlgn="base">
        <a:spcBef>
          <a:spcPct val="20000"/>
        </a:spcBef>
        <a:spcAft>
          <a:spcPct val="0"/>
        </a:spcAft>
        <a:buChar char="»"/>
        <a:defRPr sz="1800">
          <a:solidFill>
            <a:schemeClr val="tx1"/>
          </a:solidFill>
          <a:latin typeface="+mn-lt"/>
          <a:ea typeface="ＭＳ Ｐゴシック" pitchFamily="92" charset="-128"/>
        </a:defRPr>
      </a:lvl6pPr>
      <a:lvl7pPr marL="2611661" indent="-200896" algn="l" rtl="0" fontAlgn="base">
        <a:spcBef>
          <a:spcPct val="20000"/>
        </a:spcBef>
        <a:spcAft>
          <a:spcPct val="0"/>
        </a:spcAft>
        <a:buChar char="»"/>
        <a:defRPr sz="1800">
          <a:solidFill>
            <a:schemeClr val="tx1"/>
          </a:solidFill>
          <a:latin typeface="+mn-lt"/>
          <a:ea typeface="ＭＳ Ｐゴシック" pitchFamily="92" charset="-128"/>
        </a:defRPr>
      </a:lvl7pPr>
      <a:lvl8pPr marL="3013451" indent="-200896" algn="l" rtl="0" fontAlgn="base">
        <a:spcBef>
          <a:spcPct val="20000"/>
        </a:spcBef>
        <a:spcAft>
          <a:spcPct val="0"/>
        </a:spcAft>
        <a:buChar char="»"/>
        <a:defRPr sz="1800">
          <a:solidFill>
            <a:schemeClr val="tx1"/>
          </a:solidFill>
          <a:latin typeface="+mn-lt"/>
          <a:ea typeface="ＭＳ Ｐゴシック" pitchFamily="92" charset="-128"/>
        </a:defRPr>
      </a:lvl8pPr>
      <a:lvl9pPr marL="3415238" indent="-200896"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1788" rtl="0" eaLnBrk="1" latinLnBrk="0" hangingPunct="1">
        <a:defRPr sz="1600" kern="1200">
          <a:solidFill>
            <a:schemeClr val="tx1"/>
          </a:solidFill>
          <a:latin typeface="+mn-lt"/>
          <a:ea typeface="+mn-ea"/>
          <a:cs typeface="+mn-cs"/>
        </a:defRPr>
      </a:lvl1pPr>
      <a:lvl2pPr marL="401788" algn="l" defTabSz="401788" rtl="0" eaLnBrk="1" latinLnBrk="0" hangingPunct="1">
        <a:defRPr sz="1600" kern="1200">
          <a:solidFill>
            <a:schemeClr val="tx1"/>
          </a:solidFill>
          <a:latin typeface="+mn-lt"/>
          <a:ea typeface="+mn-ea"/>
          <a:cs typeface="+mn-cs"/>
        </a:defRPr>
      </a:lvl2pPr>
      <a:lvl3pPr marL="803567" algn="l" defTabSz="401788" rtl="0" eaLnBrk="1" latinLnBrk="0" hangingPunct="1">
        <a:defRPr sz="1600" kern="1200">
          <a:solidFill>
            <a:schemeClr val="tx1"/>
          </a:solidFill>
          <a:latin typeface="+mn-lt"/>
          <a:ea typeface="+mn-ea"/>
          <a:cs typeface="+mn-cs"/>
        </a:defRPr>
      </a:lvl3pPr>
      <a:lvl4pPr marL="1205383" algn="l" defTabSz="401788" rtl="0" eaLnBrk="1" latinLnBrk="0" hangingPunct="1">
        <a:defRPr sz="1600" kern="1200">
          <a:solidFill>
            <a:schemeClr val="tx1"/>
          </a:solidFill>
          <a:latin typeface="+mn-lt"/>
          <a:ea typeface="+mn-ea"/>
          <a:cs typeface="+mn-cs"/>
        </a:defRPr>
      </a:lvl4pPr>
      <a:lvl5pPr marL="1607169" algn="l" defTabSz="401788" rtl="0" eaLnBrk="1" latinLnBrk="0" hangingPunct="1">
        <a:defRPr sz="1600" kern="1200">
          <a:solidFill>
            <a:schemeClr val="tx1"/>
          </a:solidFill>
          <a:latin typeface="+mn-lt"/>
          <a:ea typeface="+mn-ea"/>
          <a:cs typeface="+mn-cs"/>
        </a:defRPr>
      </a:lvl5pPr>
      <a:lvl6pPr marL="2008968" algn="l" defTabSz="401788" rtl="0" eaLnBrk="1" latinLnBrk="0" hangingPunct="1">
        <a:defRPr sz="1600" kern="1200">
          <a:solidFill>
            <a:schemeClr val="tx1"/>
          </a:solidFill>
          <a:latin typeface="+mn-lt"/>
          <a:ea typeface="+mn-ea"/>
          <a:cs typeface="+mn-cs"/>
        </a:defRPr>
      </a:lvl6pPr>
      <a:lvl7pPr marL="2410759" algn="l" defTabSz="401788" rtl="0" eaLnBrk="1" latinLnBrk="0" hangingPunct="1">
        <a:defRPr sz="1600" kern="1200">
          <a:solidFill>
            <a:schemeClr val="tx1"/>
          </a:solidFill>
          <a:latin typeface="+mn-lt"/>
          <a:ea typeface="+mn-ea"/>
          <a:cs typeface="+mn-cs"/>
        </a:defRPr>
      </a:lvl7pPr>
      <a:lvl8pPr marL="2812557" algn="l" defTabSz="401788" rtl="0" eaLnBrk="1" latinLnBrk="0" hangingPunct="1">
        <a:defRPr sz="1600" kern="1200">
          <a:solidFill>
            <a:schemeClr val="tx1"/>
          </a:solidFill>
          <a:latin typeface="+mn-lt"/>
          <a:ea typeface="+mn-ea"/>
          <a:cs typeface="+mn-cs"/>
        </a:defRPr>
      </a:lvl8pPr>
      <a:lvl9pPr marL="3214350" algn="l" defTabSz="401788"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101882" tIns="50941" rIns="101882" bIns="50941" rtlCol="0" anchor="ctr"/>
          <a:lstStyle>
            <a:lvl1pPr algn="l">
              <a:defRPr sz="1147">
                <a:solidFill>
                  <a:schemeClr val="tx1">
                    <a:tint val="75000"/>
                  </a:schemeClr>
                </a:solidFill>
              </a:defRPr>
            </a:lvl1pPr>
          </a:lstStyle>
          <a:p>
            <a:pPr>
              <a:defRPr/>
            </a:pPr>
            <a:endParaRPr lang="en-US">
              <a:solidFill>
                <a:prstClr val="black">
                  <a:tint val="75000"/>
                </a:prstClr>
              </a:solidFill>
              <a:latin typeface="Arial" pitchFamily="-65" charset="0"/>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01882" tIns="50941" rIns="101882" bIns="50941" rtlCol="0" anchor="ctr"/>
          <a:lstStyle>
            <a:lvl1pPr algn="ctr">
              <a:defRPr sz="1147">
                <a:solidFill>
                  <a:schemeClr val="tx1">
                    <a:tint val="75000"/>
                  </a:schemeClr>
                </a:solidFill>
              </a:defRPr>
            </a:lvl1pPr>
          </a:lstStyle>
          <a:p>
            <a:pPr>
              <a:defRPr/>
            </a:pPr>
            <a:endParaRPr lang="en-US">
              <a:solidFill>
                <a:prstClr val="black">
                  <a:tint val="75000"/>
                </a:prstClr>
              </a:solidFill>
              <a:latin typeface="Arial" pitchFamily="-65" charset="0"/>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01882" tIns="50941" rIns="101882" bIns="50941" rtlCol="0" anchor="ctr"/>
          <a:lstStyle>
            <a:lvl1pPr algn="r">
              <a:defRPr sz="1147">
                <a:solidFill>
                  <a:schemeClr val="tx1">
                    <a:tint val="75000"/>
                  </a:schemeClr>
                </a:solidFill>
              </a:defRPr>
            </a:lvl1pPr>
          </a:lstStyle>
          <a:p>
            <a:pPr>
              <a:defRPr/>
            </a:pPr>
            <a:fld id="{4BF301D8-2F26-DE49-9A0B-B0988EA387A4}" type="slidenum">
              <a:rPr lang="en-US" smtClean="0">
                <a:solidFill>
                  <a:prstClr val="black">
                    <a:tint val="75000"/>
                  </a:prstClr>
                </a:solidFill>
                <a:latin typeface="Arial" pitchFamily="-65" charset="0"/>
                <a:ea typeface=""/>
              </a:rPr>
              <a:pPr>
                <a:defRPr/>
              </a:pPr>
              <a:t>‹#›</a:t>
            </a:fld>
            <a:endParaRPr lang="en-US">
              <a:solidFill>
                <a:prstClr val="black">
                  <a:tint val="75000"/>
                </a:prstClr>
              </a:solidFill>
              <a:latin typeface="Arial" pitchFamily="-65" charset="0"/>
              <a:ea typeface=""/>
            </a:endParaRPr>
          </a:p>
        </p:txBody>
      </p:sp>
    </p:spTree>
    <p:extLst>
      <p:ext uri="{BB962C8B-B14F-4D97-AF65-F5344CB8AC3E}">
        <p14:creationId xmlns:p14="http://schemas.microsoft.com/office/powerpoint/2010/main" val="187403403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defTabSz="449505" rtl="0" eaLnBrk="1" latinLnBrk="0" hangingPunct="1">
        <a:spcBef>
          <a:spcPct val="0"/>
        </a:spcBef>
        <a:buNone/>
        <a:defRPr sz="4324" kern="1200">
          <a:solidFill>
            <a:schemeClr val="tx1"/>
          </a:solidFill>
          <a:latin typeface="+mj-lt"/>
          <a:ea typeface="+mj-ea"/>
          <a:cs typeface="+mj-cs"/>
        </a:defRPr>
      </a:lvl1pPr>
    </p:titleStyle>
    <p:bodyStyle>
      <a:lvl1pPr marL="337129" indent="-337129" algn="l" defTabSz="449505" rtl="0" eaLnBrk="1" latinLnBrk="0" hangingPunct="1">
        <a:spcBef>
          <a:spcPct val="20000"/>
        </a:spcBef>
        <a:buFont typeface="Arial"/>
        <a:buChar char="•"/>
        <a:defRPr sz="3177" kern="1200">
          <a:solidFill>
            <a:schemeClr val="tx1"/>
          </a:solidFill>
          <a:latin typeface="+mn-lt"/>
          <a:ea typeface="+mn-ea"/>
          <a:cs typeface="+mn-cs"/>
        </a:defRPr>
      </a:lvl1pPr>
      <a:lvl2pPr marL="730446" indent="-280941" algn="l" defTabSz="449505" rtl="0" eaLnBrk="1" latinLnBrk="0" hangingPunct="1">
        <a:spcBef>
          <a:spcPct val="20000"/>
        </a:spcBef>
        <a:buFont typeface="Arial"/>
        <a:buChar char="–"/>
        <a:defRPr sz="2735" kern="1200">
          <a:solidFill>
            <a:schemeClr val="tx1"/>
          </a:solidFill>
          <a:latin typeface="+mn-lt"/>
          <a:ea typeface="+mn-ea"/>
          <a:cs typeface="+mn-cs"/>
        </a:defRPr>
      </a:lvl2pPr>
      <a:lvl3pPr marL="1123764" indent="-224753" algn="l" defTabSz="449505" rtl="0" eaLnBrk="1" latinLnBrk="0" hangingPunct="1">
        <a:spcBef>
          <a:spcPct val="20000"/>
        </a:spcBef>
        <a:buFont typeface="Arial"/>
        <a:buChar char="•"/>
        <a:defRPr sz="2382" kern="1200">
          <a:solidFill>
            <a:schemeClr val="tx1"/>
          </a:solidFill>
          <a:latin typeface="+mn-lt"/>
          <a:ea typeface="+mn-ea"/>
          <a:cs typeface="+mn-cs"/>
        </a:defRPr>
      </a:lvl3pPr>
      <a:lvl4pPr marL="1573269" indent="-224753" algn="l" defTabSz="449505" rtl="0" eaLnBrk="1" latinLnBrk="0" hangingPunct="1">
        <a:spcBef>
          <a:spcPct val="20000"/>
        </a:spcBef>
        <a:buFont typeface="Arial"/>
        <a:buChar char="–"/>
        <a:defRPr sz="1941" kern="1200">
          <a:solidFill>
            <a:schemeClr val="tx1"/>
          </a:solidFill>
          <a:latin typeface="+mn-lt"/>
          <a:ea typeface="+mn-ea"/>
          <a:cs typeface="+mn-cs"/>
        </a:defRPr>
      </a:lvl4pPr>
      <a:lvl5pPr marL="2022774" indent="-224753" algn="l" defTabSz="449505" rtl="0" eaLnBrk="1" latinLnBrk="0" hangingPunct="1">
        <a:spcBef>
          <a:spcPct val="20000"/>
        </a:spcBef>
        <a:buFont typeface="Arial"/>
        <a:buChar char="»"/>
        <a:defRPr sz="1941" kern="1200">
          <a:solidFill>
            <a:schemeClr val="tx1"/>
          </a:solidFill>
          <a:latin typeface="+mn-lt"/>
          <a:ea typeface="+mn-ea"/>
          <a:cs typeface="+mn-cs"/>
        </a:defRPr>
      </a:lvl5pPr>
      <a:lvl6pPr marL="2472279" indent="-224753" algn="l" defTabSz="449505" rtl="0" eaLnBrk="1" latinLnBrk="0" hangingPunct="1">
        <a:spcBef>
          <a:spcPct val="20000"/>
        </a:spcBef>
        <a:buFont typeface="Arial"/>
        <a:buChar char="•"/>
        <a:defRPr sz="1941" kern="1200">
          <a:solidFill>
            <a:schemeClr val="tx1"/>
          </a:solidFill>
          <a:latin typeface="+mn-lt"/>
          <a:ea typeface="+mn-ea"/>
          <a:cs typeface="+mn-cs"/>
        </a:defRPr>
      </a:lvl6pPr>
      <a:lvl7pPr marL="2921785" indent="-224753" algn="l" defTabSz="449505" rtl="0" eaLnBrk="1" latinLnBrk="0" hangingPunct="1">
        <a:spcBef>
          <a:spcPct val="20000"/>
        </a:spcBef>
        <a:buFont typeface="Arial"/>
        <a:buChar char="•"/>
        <a:defRPr sz="1941" kern="1200">
          <a:solidFill>
            <a:schemeClr val="tx1"/>
          </a:solidFill>
          <a:latin typeface="+mn-lt"/>
          <a:ea typeface="+mn-ea"/>
          <a:cs typeface="+mn-cs"/>
        </a:defRPr>
      </a:lvl7pPr>
      <a:lvl8pPr marL="3371290" indent="-224753" algn="l" defTabSz="449505" rtl="0" eaLnBrk="1" latinLnBrk="0" hangingPunct="1">
        <a:spcBef>
          <a:spcPct val="20000"/>
        </a:spcBef>
        <a:buFont typeface="Arial"/>
        <a:buChar char="•"/>
        <a:defRPr sz="1941" kern="1200">
          <a:solidFill>
            <a:schemeClr val="tx1"/>
          </a:solidFill>
          <a:latin typeface="+mn-lt"/>
          <a:ea typeface="+mn-ea"/>
          <a:cs typeface="+mn-cs"/>
        </a:defRPr>
      </a:lvl8pPr>
      <a:lvl9pPr marL="3820796" indent="-224753" algn="l" defTabSz="449505"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9505" rtl="0" eaLnBrk="1" latinLnBrk="0" hangingPunct="1">
        <a:defRPr sz="1765" kern="1200">
          <a:solidFill>
            <a:schemeClr val="tx1"/>
          </a:solidFill>
          <a:latin typeface="+mn-lt"/>
          <a:ea typeface="+mn-ea"/>
          <a:cs typeface="+mn-cs"/>
        </a:defRPr>
      </a:lvl1pPr>
      <a:lvl2pPr marL="449505" algn="l" defTabSz="449505" rtl="0" eaLnBrk="1" latinLnBrk="0" hangingPunct="1">
        <a:defRPr sz="1765" kern="1200">
          <a:solidFill>
            <a:schemeClr val="tx1"/>
          </a:solidFill>
          <a:latin typeface="+mn-lt"/>
          <a:ea typeface="+mn-ea"/>
          <a:cs typeface="+mn-cs"/>
        </a:defRPr>
      </a:lvl2pPr>
      <a:lvl3pPr marL="899010" algn="l" defTabSz="449505" rtl="0" eaLnBrk="1" latinLnBrk="0" hangingPunct="1">
        <a:defRPr sz="1765" kern="1200">
          <a:solidFill>
            <a:schemeClr val="tx1"/>
          </a:solidFill>
          <a:latin typeface="+mn-lt"/>
          <a:ea typeface="+mn-ea"/>
          <a:cs typeface="+mn-cs"/>
        </a:defRPr>
      </a:lvl3pPr>
      <a:lvl4pPr marL="1348516" algn="l" defTabSz="449505" rtl="0" eaLnBrk="1" latinLnBrk="0" hangingPunct="1">
        <a:defRPr sz="1765" kern="1200">
          <a:solidFill>
            <a:schemeClr val="tx1"/>
          </a:solidFill>
          <a:latin typeface="+mn-lt"/>
          <a:ea typeface="+mn-ea"/>
          <a:cs typeface="+mn-cs"/>
        </a:defRPr>
      </a:lvl4pPr>
      <a:lvl5pPr marL="1798021" algn="l" defTabSz="449505" rtl="0" eaLnBrk="1" latinLnBrk="0" hangingPunct="1">
        <a:defRPr sz="1765" kern="1200">
          <a:solidFill>
            <a:schemeClr val="tx1"/>
          </a:solidFill>
          <a:latin typeface="+mn-lt"/>
          <a:ea typeface="+mn-ea"/>
          <a:cs typeface="+mn-cs"/>
        </a:defRPr>
      </a:lvl5pPr>
      <a:lvl6pPr marL="2247527" algn="l" defTabSz="449505" rtl="0" eaLnBrk="1" latinLnBrk="0" hangingPunct="1">
        <a:defRPr sz="1765" kern="1200">
          <a:solidFill>
            <a:schemeClr val="tx1"/>
          </a:solidFill>
          <a:latin typeface="+mn-lt"/>
          <a:ea typeface="+mn-ea"/>
          <a:cs typeface="+mn-cs"/>
        </a:defRPr>
      </a:lvl6pPr>
      <a:lvl7pPr marL="2697032" algn="l" defTabSz="449505" rtl="0" eaLnBrk="1" latinLnBrk="0" hangingPunct="1">
        <a:defRPr sz="1765" kern="1200">
          <a:solidFill>
            <a:schemeClr val="tx1"/>
          </a:solidFill>
          <a:latin typeface="+mn-lt"/>
          <a:ea typeface="+mn-ea"/>
          <a:cs typeface="+mn-cs"/>
        </a:defRPr>
      </a:lvl7pPr>
      <a:lvl8pPr marL="3146538" algn="l" defTabSz="449505" rtl="0" eaLnBrk="1" latinLnBrk="0" hangingPunct="1">
        <a:defRPr sz="1765" kern="1200">
          <a:solidFill>
            <a:schemeClr val="tx1"/>
          </a:solidFill>
          <a:latin typeface="+mn-lt"/>
          <a:ea typeface="+mn-ea"/>
          <a:cs typeface="+mn-cs"/>
        </a:defRPr>
      </a:lvl8pPr>
      <a:lvl9pPr marL="3596043" algn="l" defTabSz="449505" rtl="0" eaLnBrk="1" latinLnBrk="0" hangingPunct="1">
        <a:defRPr sz="17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AE1367A4-C6B7-4E45-93E7-614AB8614B0C}" type="slidenum">
              <a:rPr lang="en-US" altLang="en-US">
                <a:solidFill>
                  <a:srgbClr val="000000"/>
                </a:solidFill>
              </a:rPr>
              <a:pPr eaLnBrk="0" hangingPunct="0"/>
              <a:t>‹#›</a:t>
            </a:fld>
            <a:endParaRPr lang="en-US" altLang="en-US">
              <a:solidFill>
                <a:srgbClr val="000000"/>
              </a:solidFill>
            </a:endParaRPr>
          </a:p>
        </p:txBody>
      </p:sp>
    </p:spTree>
    <p:extLst>
      <p:ext uri="{BB962C8B-B14F-4D97-AF65-F5344CB8AC3E}">
        <p14:creationId xmlns:p14="http://schemas.microsoft.com/office/powerpoint/2010/main" val="1916596435"/>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10735918"/>
      </p:ext>
    </p:extLst>
  </p:cSld>
  <p:clrMap bg1="lt1" tx1="dk1" bg2="lt2" tx2="dk2" accent1="accent1" accent2="accent2" accent3="accent3" accent4="accent4" accent5="accent5" accent6="accent6" hlink="hlink" folHlink="folHlink"/>
  <p:sldLayoutIdLst>
    <p:sldLayoutId id="2147483968"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p:cNvSpPr>
            <a:spLocks noGrp="1" noChangeArrowheads="1"/>
          </p:cNvSpPr>
          <p:nvPr>
            <p:ph type="title"/>
          </p:nvPr>
        </p:nvSpPr>
        <p:spPr bwMode="auto">
          <a:xfrm>
            <a:off x="672528" y="568700"/>
            <a:ext cx="7807614"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65539" name="Rectangle 2"/>
          <p:cNvSpPr>
            <a:spLocks noGrp="1" noChangeArrowheads="1"/>
          </p:cNvSpPr>
          <p:nvPr>
            <p:ph type="body" idx="1"/>
          </p:nvPr>
        </p:nvSpPr>
        <p:spPr bwMode="auto">
          <a:xfrm>
            <a:off x="672528" y="1906402"/>
            <a:ext cx="7807614" cy="43198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965955224"/>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Lst>
  <p:txStyles>
    <p:titleStyle>
      <a:lvl1pPr algn="ctr" defTabSz="399988"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mj-ea"/>
          <a:cs typeface="+mj-cs"/>
        </a:defRPr>
      </a:lvl1pPr>
      <a:lvl2pPr algn="ctr" defTabSz="399988"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2pPr>
      <a:lvl3pPr algn="ctr" defTabSz="399988"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3pPr>
      <a:lvl4pPr algn="ctr" defTabSz="399988"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4pPr>
      <a:lvl5pPr algn="ctr" defTabSz="399988"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5pPr>
      <a:lvl6pPr marL="1344416" indent="-188901" algn="l" defTabSz="399988"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44386" indent="-188901" algn="l" defTabSz="399988"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44382" indent="-188901" algn="l" defTabSz="399988"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44370" indent="-188901" algn="l" defTabSz="399988"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77809" indent="-283312" algn="l" defTabSz="399988" rtl="0" eaLnBrk="0" fontAlgn="base" hangingPunct="0">
        <a:lnSpc>
          <a:spcPct val="97000"/>
        </a:lnSpc>
        <a:spcBef>
          <a:spcPct val="0"/>
        </a:spcBef>
        <a:spcAft>
          <a:spcPts val="1279"/>
        </a:spcAft>
        <a:buClr>
          <a:srgbClr val="000000"/>
        </a:buClr>
        <a:buSzPct val="45000"/>
        <a:buFont typeface="StarSymbol" charset="0"/>
        <a:buChar char="●"/>
        <a:defRPr sz="2900">
          <a:solidFill>
            <a:srgbClr val="000000"/>
          </a:solidFill>
          <a:latin typeface="+mn-lt"/>
          <a:ea typeface="+mn-ea"/>
          <a:cs typeface="+mn-cs"/>
        </a:defRPr>
      </a:lvl1pPr>
      <a:lvl2pPr marL="755547" indent="-251381" algn="l" defTabSz="399988" rtl="0" eaLnBrk="0" fontAlgn="base" hangingPunct="0">
        <a:lnSpc>
          <a:spcPct val="97000"/>
        </a:lnSpc>
        <a:spcBef>
          <a:spcPct val="0"/>
        </a:spcBef>
        <a:spcAft>
          <a:spcPts val="1021"/>
        </a:spcAft>
        <a:buClr>
          <a:srgbClr val="000000"/>
        </a:buClr>
        <a:buSzPct val="75000"/>
        <a:buFont typeface="StarSymbol" charset="0"/>
        <a:buChar char="–"/>
        <a:defRPr sz="2400">
          <a:solidFill>
            <a:srgbClr val="000000"/>
          </a:solidFill>
          <a:latin typeface="+mn-lt"/>
          <a:ea typeface="+mn-ea"/>
          <a:cs typeface="+mn-cs"/>
        </a:defRPr>
      </a:lvl2pPr>
      <a:lvl3pPr marL="1133305" indent="-188901" algn="l" defTabSz="399988"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11072" indent="-188901" algn="l" defTabSz="399988" rtl="0" eaLnBrk="0" fontAlgn="base" hangingPunct="0">
        <a:lnSpc>
          <a:spcPct val="97000"/>
        </a:lnSpc>
        <a:spcBef>
          <a:spcPct val="0"/>
        </a:spcBef>
        <a:spcAft>
          <a:spcPts val="516"/>
        </a:spcAft>
        <a:buClr>
          <a:srgbClr val="000000"/>
        </a:buClr>
        <a:buSzPct val="75000"/>
        <a:buFont typeface="StarSymbol" charset="0"/>
        <a:buChar char="–"/>
        <a:defRPr sz="1800">
          <a:solidFill>
            <a:srgbClr val="000000"/>
          </a:solidFill>
          <a:latin typeface="+mn-lt"/>
          <a:ea typeface="+mn-ea"/>
          <a:cs typeface="+mn-cs"/>
        </a:defRPr>
      </a:lvl4pPr>
      <a:lvl5pPr marL="1888824" indent="-188901" algn="l" defTabSz="399988" rtl="0" eaLnBrk="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5pPr>
      <a:lvl6pPr marL="2288820" indent="-188901" algn="l" defTabSz="399988"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688811" indent="-188901" algn="l" defTabSz="399988"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088801" indent="-188901" algn="l" defTabSz="399988"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488783" indent="-188901" algn="l" defTabSz="399988"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399988" rtl="0" eaLnBrk="1" latinLnBrk="0" hangingPunct="1">
        <a:defRPr sz="1500" kern="1200">
          <a:solidFill>
            <a:schemeClr val="tx1"/>
          </a:solidFill>
          <a:latin typeface="+mn-lt"/>
          <a:ea typeface="+mn-ea"/>
          <a:cs typeface="+mn-cs"/>
        </a:defRPr>
      </a:lvl1pPr>
      <a:lvl2pPr marL="399988" algn="l" defTabSz="399988" rtl="0" eaLnBrk="1" latinLnBrk="0" hangingPunct="1">
        <a:defRPr sz="1500" kern="1200">
          <a:solidFill>
            <a:schemeClr val="tx1"/>
          </a:solidFill>
          <a:latin typeface="+mn-lt"/>
          <a:ea typeface="+mn-ea"/>
          <a:cs typeface="+mn-cs"/>
        </a:defRPr>
      </a:lvl2pPr>
      <a:lvl3pPr marL="799956" algn="l" defTabSz="399988" rtl="0" eaLnBrk="1" latinLnBrk="0" hangingPunct="1">
        <a:defRPr sz="1500" kern="1200">
          <a:solidFill>
            <a:schemeClr val="tx1"/>
          </a:solidFill>
          <a:latin typeface="+mn-lt"/>
          <a:ea typeface="+mn-ea"/>
          <a:cs typeface="+mn-cs"/>
        </a:defRPr>
      </a:lvl3pPr>
      <a:lvl4pPr marL="1199991" algn="l" defTabSz="399988" rtl="0" eaLnBrk="1" latinLnBrk="0" hangingPunct="1">
        <a:defRPr sz="1500" kern="1200">
          <a:solidFill>
            <a:schemeClr val="tx1"/>
          </a:solidFill>
          <a:latin typeface="+mn-lt"/>
          <a:ea typeface="+mn-ea"/>
          <a:cs typeface="+mn-cs"/>
        </a:defRPr>
      </a:lvl4pPr>
      <a:lvl5pPr marL="1599952" algn="l" defTabSz="399988" rtl="0" eaLnBrk="1" latinLnBrk="0" hangingPunct="1">
        <a:defRPr sz="1500" kern="1200">
          <a:solidFill>
            <a:schemeClr val="tx1"/>
          </a:solidFill>
          <a:latin typeface="+mn-lt"/>
          <a:ea typeface="+mn-ea"/>
          <a:cs typeface="+mn-cs"/>
        </a:defRPr>
      </a:lvl5pPr>
      <a:lvl6pPr marL="1999949" algn="l" defTabSz="399988" rtl="0" eaLnBrk="1" latinLnBrk="0" hangingPunct="1">
        <a:defRPr sz="1500" kern="1200">
          <a:solidFill>
            <a:schemeClr val="tx1"/>
          </a:solidFill>
          <a:latin typeface="+mn-lt"/>
          <a:ea typeface="+mn-ea"/>
          <a:cs typeface="+mn-cs"/>
        </a:defRPr>
      </a:lvl6pPr>
      <a:lvl7pPr marL="2399936" algn="l" defTabSz="399988" rtl="0" eaLnBrk="1" latinLnBrk="0" hangingPunct="1">
        <a:defRPr sz="1500" kern="1200">
          <a:solidFill>
            <a:schemeClr val="tx1"/>
          </a:solidFill>
          <a:latin typeface="+mn-lt"/>
          <a:ea typeface="+mn-ea"/>
          <a:cs typeface="+mn-cs"/>
        </a:defRPr>
      </a:lvl7pPr>
      <a:lvl8pPr marL="2799921" algn="l" defTabSz="399988" rtl="0" eaLnBrk="1" latinLnBrk="0" hangingPunct="1">
        <a:defRPr sz="1500" kern="1200">
          <a:solidFill>
            <a:schemeClr val="tx1"/>
          </a:solidFill>
          <a:latin typeface="+mn-lt"/>
          <a:ea typeface="+mn-ea"/>
          <a:cs typeface="+mn-cs"/>
        </a:defRPr>
      </a:lvl8pPr>
      <a:lvl9pPr marL="3199905" algn="l" defTabSz="399988"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34"/>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701" y="609320"/>
            <a:ext cx="7772977" cy="1143000"/>
          </a:xfrm>
          <a:prstGeom prst="rect">
            <a:avLst/>
          </a:prstGeom>
          <a:noFill/>
          <a:ln w="9525">
            <a:noFill/>
            <a:miter lim="800000"/>
            <a:headEnd/>
            <a:tailEnd/>
          </a:ln>
        </p:spPr>
        <p:txBody>
          <a:bodyPr vert="horz" wrap="square" lIns="80007" tIns="39988" rIns="80007" bIns="39988"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701" y="1982146"/>
            <a:ext cx="7772977" cy="4113958"/>
          </a:xfrm>
          <a:prstGeom prst="rect">
            <a:avLst/>
          </a:prstGeom>
          <a:noFill/>
          <a:ln w="9525">
            <a:noFill/>
            <a:miter lim="800000"/>
            <a:headEnd/>
            <a:tailEnd/>
          </a:ln>
        </p:spPr>
        <p:txBody>
          <a:bodyPr vert="horz" wrap="square" lIns="80007" tIns="39988" rIns="80007" bIns="399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56"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eaLnBrk="0" hangingPunct="0">
              <a:defRPr sz="1300">
                <a:latin typeface="Tahoma" pitchFamily="-108" charset="0"/>
              </a:defRPr>
            </a:lvl1pPr>
          </a:lstStyle>
          <a:p>
            <a:pPr defTabSz="902949">
              <a:defRPr/>
            </a:pPr>
            <a:endParaRPr lang="en-US">
              <a:solidFill>
                <a:srgbClr val="FFFFFF"/>
              </a:solidFill>
              <a:ea typeface="ＭＳ Ｐゴシック"/>
              <a:cs typeface="ＭＳ Ｐゴシック"/>
            </a:endParaRPr>
          </a:p>
        </p:txBody>
      </p:sp>
      <p:sp>
        <p:nvSpPr>
          <p:cNvPr id="407557" name="Rectangle 5"/>
          <p:cNvSpPr>
            <a:spLocks noGrp="1" noChangeArrowheads="1"/>
          </p:cNvSpPr>
          <p:nvPr>
            <p:ph type="ftr" sz="quarter" idx="3"/>
          </p:nvPr>
        </p:nvSpPr>
        <p:spPr bwMode="auto">
          <a:xfrm>
            <a:off x="3124678" y="6248684"/>
            <a:ext cx="2895023"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algn="ctr" eaLnBrk="0" hangingPunct="0">
              <a:defRPr sz="1300">
                <a:latin typeface="Tahoma" pitchFamily="-108" charset="0"/>
              </a:defRPr>
            </a:lvl1pPr>
          </a:lstStyle>
          <a:p>
            <a:pPr defTabSz="902949">
              <a:defRPr/>
            </a:pPr>
            <a:endParaRPr lang="en-US">
              <a:solidFill>
                <a:srgbClr val="FFFFFF"/>
              </a:solidFill>
              <a:ea typeface="ＭＳ Ｐゴシック"/>
              <a:cs typeface="ＭＳ Ｐゴシック"/>
            </a:endParaRPr>
          </a:p>
        </p:txBody>
      </p:sp>
      <p:sp>
        <p:nvSpPr>
          <p:cNvPr id="407558"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algn="r" eaLnBrk="0" hangingPunct="0">
              <a:defRPr sz="1300">
                <a:latin typeface="Tahoma" pitchFamily="-108" charset="0"/>
              </a:defRPr>
            </a:lvl1pPr>
          </a:lstStyle>
          <a:p>
            <a:pPr defTabSz="902949">
              <a:defRPr/>
            </a:pPr>
            <a:fld id="{23A62183-8C65-E341-AB53-E496EDCCE583}" type="slidenum">
              <a:rPr lang="en-US" smtClean="0">
                <a:solidFill>
                  <a:srgbClr val="FFFFFF"/>
                </a:solidFill>
                <a:ea typeface="ＭＳ Ｐゴシック"/>
                <a:cs typeface="ＭＳ Ｐゴシック"/>
              </a:rPr>
              <a:pPr defTabSz="902949">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713717566"/>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Lst>
  <p:txStyles>
    <p:titleStyle>
      <a:lvl1pPr algn="ctr" rtl="0" eaLnBrk="0" fontAlgn="base" hangingPunct="0">
        <a:spcBef>
          <a:spcPct val="0"/>
        </a:spcBef>
        <a:spcAft>
          <a:spcPct val="0"/>
        </a:spcAft>
        <a:defRPr sz="3800">
          <a:solidFill>
            <a:schemeClr val="tx2"/>
          </a:solidFill>
          <a:latin typeface="+mj-lt"/>
          <a:ea typeface="+mj-ea"/>
          <a:cs typeface="+mj-cs"/>
        </a:defRPr>
      </a:lvl1pPr>
      <a:lvl2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2pPr>
      <a:lvl3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3pPr>
      <a:lvl4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4pPr>
      <a:lvl5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5pPr>
      <a:lvl6pPr marL="399708"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6pPr>
      <a:lvl7pPr marL="799395"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7pPr>
      <a:lvl8pPr marL="1199151"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8pPr>
      <a:lvl9pPr marL="1598830"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9pPr>
    </p:titleStyle>
    <p:bodyStyle>
      <a:lvl1pPr marL="299877" indent="-299877" algn="l" rtl="0" eaLnBrk="0" fontAlgn="base" hangingPunct="0">
        <a:spcBef>
          <a:spcPct val="20000"/>
        </a:spcBef>
        <a:spcAft>
          <a:spcPct val="0"/>
        </a:spcAft>
        <a:buFont typeface="Wingdings" pitchFamily="-65" charset="2"/>
        <a:buChar char=""/>
        <a:defRPr sz="2900">
          <a:solidFill>
            <a:schemeClr val="tx1"/>
          </a:solidFill>
          <a:latin typeface="+mn-lt"/>
          <a:ea typeface="+mn-ea"/>
          <a:cs typeface="+mn-cs"/>
        </a:defRPr>
      </a:lvl1pPr>
      <a:lvl2pPr marL="649513" indent="-249819" algn="l" rtl="0" eaLnBrk="0" fontAlgn="base" hangingPunct="0">
        <a:spcBef>
          <a:spcPct val="20000"/>
        </a:spcBef>
        <a:spcAft>
          <a:spcPct val="0"/>
        </a:spcAft>
        <a:buFont typeface="Wingdings" pitchFamily="-65" charset="2"/>
        <a:buChar char=""/>
        <a:defRPr sz="2400">
          <a:solidFill>
            <a:schemeClr val="tx1"/>
          </a:solidFill>
          <a:latin typeface="+mn-lt"/>
          <a:ea typeface="+mn-ea"/>
        </a:defRPr>
      </a:lvl2pPr>
      <a:lvl3pPr marL="999268" indent="-199857" algn="l" rtl="0" eaLnBrk="0" fontAlgn="base" hangingPunct="0">
        <a:spcBef>
          <a:spcPct val="20000"/>
        </a:spcBef>
        <a:spcAft>
          <a:spcPct val="0"/>
        </a:spcAft>
        <a:buFont typeface="Wingdings" pitchFamily="-65" charset="2"/>
        <a:buChar char=""/>
        <a:defRPr sz="2200">
          <a:solidFill>
            <a:schemeClr val="tx1"/>
          </a:solidFill>
          <a:latin typeface="+mn-lt"/>
          <a:ea typeface="+mn-ea"/>
        </a:defRPr>
      </a:lvl3pPr>
      <a:lvl4pPr marL="1398979" indent="-199857" algn="l" rtl="0" eaLnBrk="0" fontAlgn="base" hangingPunct="0">
        <a:spcBef>
          <a:spcPct val="20000"/>
        </a:spcBef>
        <a:spcAft>
          <a:spcPct val="0"/>
        </a:spcAft>
        <a:buFont typeface="Wingdings" pitchFamily="-65" charset="2"/>
        <a:buChar char=""/>
        <a:defRPr sz="1800">
          <a:solidFill>
            <a:schemeClr val="tx1"/>
          </a:solidFill>
          <a:latin typeface="+mn-lt"/>
          <a:ea typeface="+mn-ea"/>
        </a:defRPr>
      </a:lvl4pPr>
      <a:lvl5pPr marL="1798695" indent="-199857" algn="l" rtl="0" eaLnBrk="0" fontAlgn="base" hangingPunct="0">
        <a:spcBef>
          <a:spcPct val="20000"/>
        </a:spcBef>
        <a:spcAft>
          <a:spcPct val="0"/>
        </a:spcAft>
        <a:buFont typeface="Wingdings" pitchFamily="-65" charset="2"/>
        <a:buChar char=""/>
        <a:defRPr sz="1800">
          <a:solidFill>
            <a:schemeClr val="tx1"/>
          </a:solidFill>
          <a:latin typeface="+mn-lt"/>
          <a:ea typeface="+mn-ea"/>
        </a:defRPr>
      </a:lvl5pPr>
      <a:lvl6pPr marL="2198389" indent="-199857" algn="l" rtl="0" fontAlgn="base">
        <a:spcBef>
          <a:spcPct val="20000"/>
        </a:spcBef>
        <a:spcAft>
          <a:spcPct val="0"/>
        </a:spcAft>
        <a:buFont typeface="Wingdings" pitchFamily="92" charset="2"/>
        <a:buChar char=""/>
        <a:defRPr sz="1800">
          <a:solidFill>
            <a:schemeClr val="tx1"/>
          </a:solidFill>
          <a:latin typeface="+mn-lt"/>
          <a:ea typeface="+mn-ea"/>
        </a:defRPr>
      </a:lvl6pPr>
      <a:lvl7pPr marL="2598100" indent="-199857" algn="l" rtl="0" fontAlgn="base">
        <a:spcBef>
          <a:spcPct val="20000"/>
        </a:spcBef>
        <a:spcAft>
          <a:spcPct val="0"/>
        </a:spcAft>
        <a:buFont typeface="Wingdings" pitchFamily="92" charset="2"/>
        <a:buChar char=""/>
        <a:defRPr sz="1800">
          <a:solidFill>
            <a:schemeClr val="tx1"/>
          </a:solidFill>
          <a:latin typeface="+mn-lt"/>
          <a:ea typeface="+mn-ea"/>
        </a:defRPr>
      </a:lvl7pPr>
      <a:lvl8pPr marL="2997818" indent="-199857" algn="l" rtl="0" fontAlgn="base">
        <a:spcBef>
          <a:spcPct val="20000"/>
        </a:spcBef>
        <a:spcAft>
          <a:spcPct val="0"/>
        </a:spcAft>
        <a:buFont typeface="Wingdings" pitchFamily="92" charset="2"/>
        <a:buChar char=""/>
        <a:defRPr sz="1800">
          <a:solidFill>
            <a:schemeClr val="tx1"/>
          </a:solidFill>
          <a:latin typeface="+mn-lt"/>
          <a:ea typeface="+mn-ea"/>
        </a:defRPr>
      </a:lvl8pPr>
      <a:lvl9pPr marL="3397510" indent="-199857" algn="l" rtl="0" fontAlgn="base">
        <a:spcBef>
          <a:spcPct val="20000"/>
        </a:spcBef>
        <a:spcAft>
          <a:spcPct val="0"/>
        </a:spcAft>
        <a:buFont typeface="Wingdings" pitchFamily="92" charset="2"/>
        <a:buChar char=""/>
        <a:defRPr sz="1800">
          <a:solidFill>
            <a:schemeClr val="tx1"/>
          </a:solidFill>
          <a:latin typeface="+mn-lt"/>
          <a:ea typeface="+mn-ea"/>
        </a:defRPr>
      </a:lvl9pPr>
    </p:bodyStyle>
    <p:otherStyle>
      <a:defPPr>
        <a:defRPr lang="en-US"/>
      </a:defPPr>
      <a:lvl1pPr marL="0" algn="l" defTabSz="399708" rtl="0" eaLnBrk="1" latinLnBrk="0" hangingPunct="1">
        <a:defRPr sz="1500" kern="1200">
          <a:solidFill>
            <a:schemeClr val="tx1"/>
          </a:solidFill>
          <a:latin typeface="+mn-lt"/>
          <a:ea typeface="+mn-ea"/>
          <a:cs typeface="+mn-cs"/>
        </a:defRPr>
      </a:lvl1pPr>
      <a:lvl2pPr marL="399708" algn="l" defTabSz="399708" rtl="0" eaLnBrk="1" latinLnBrk="0" hangingPunct="1">
        <a:defRPr sz="1500" kern="1200">
          <a:solidFill>
            <a:schemeClr val="tx1"/>
          </a:solidFill>
          <a:latin typeface="+mn-lt"/>
          <a:ea typeface="+mn-ea"/>
          <a:cs typeface="+mn-cs"/>
        </a:defRPr>
      </a:lvl2pPr>
      <a:lvl3pPr marL="799395" algn="l" defTabSz="399708" rtl="0" eaLnBrk="1" latinLnBrk="0" hangingPunct="1">
        <a:defRPr sz="1500" kern="1200">
          <a:solidFill>
            <a:schemeClr val="tx1"/>
          </a:solidFill>
          <a:latin typeface="+mn-lt"/>
          <a:ea typeface="+mn-ea"/>
          <a:cs typeface="+mn-cs"/>
        </a:defRPr>
      </a:lvl3pPr>
      <a:lvl4pPr marL="1199151" algn="l" defTabSz="399708" rtl="0" eaLnBrk="1" latinLnBrk="0" hangingPunct="1">
        <a:defRPr sz="1500" kern="1200">
          <a:solidFill>
            <a:schemeClr val="tx1"/>
          </a:solidFill>
          <a:latin typeface="+mn-lt"/>
          <a:ea typeface="+mn-ea"/>
          <a:cs typeface="+mn-cs"/>
        </a:defRPr>
      </a:lvl4pPr>
      <a:lvl5pPr marL="1598830" algn="l" defTabSz="399708" rtl="0" eaLnBrk="1" latinLnBrk="0" hangingPunct="1">
        <a:defRPr sz="1500" kern="1200">
          <a:solidFill>
            <a:schemeClr val="tx1"/>
          </a:solidFill>
          <a:latin typeface="+mn-lt"/>
          <a:ea typeface="+mn-ea"/>
          <a:cs typeface="+mn-cs"/>
        </a:defRPr>
      </a:lvl5pPr>
      <a:lvl6pPr marL="1998546" algn="l" defTabSz="399708" rtl="0" eaLnBrk="1" latinLnBrk="0" hangingPunct="1">
        <a:defRPr sz="1500" kern="1200">
          <a:solidFill>
            <a:schemeClr val="tx1"/>
          </a:solidFill>
          <a:latin typeface="+mn-lt"/>
          <a:ea typeface="+mn-ea"/>
          <a:cs typeface="+mn-cs"/>
        </a:defRPr>
      </a:lvl6pPr>
      <a:lvl7pPr marL="2398256" algn="l" defTabSz="399708" rtl="0" eaLnBrk="1" latinLnBrk="0" hangingPunct="1">
        <a:defRPr sz="1500" kern="1200">
          <a:solidFill>
            <a:schemeClr val="tx1"/>
          </a:solidFill>
          <a:latin typeface="+mn-lt"/>
          <a:ea typeface="+mn-ea"/>
          <a:cs typeface="+mn-cs"/>
        </a:defRPr>
      </a:lvl7pPr>
      <a:lvl8pPr marL="2797957" algn="l" defTabSz="399708" rtl="0" eaLnBrk="1" latinLnBrk="0" hangingPunct="1">
        <a:defRPr sz="1500" kern="1200">
          <a:solidFill>
            <a:schemeClr val="tx1"/>
          </a:solidFill>
          <a:latin typeface="+mn-lt"/>
          <a:ea typeface="+mn-ea"/>
          <a:cs typeface="+mn-cs"/>
        </a:defRPr>
      </a:lvl8pPr>
      <a:lvl9pPr marL="3197661" algn="l" defTabSz="399708" rtl="0" eaLnBrk="1" latinLnBrk="0" hangingPunct="1">
        <a:defRPr sz="1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34"/>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701" y="609320"/>
            <a:ext cx="7772977" cy="1143000"/>
          </a:xfrm>
          <a:prstGeom prst="rect">
            <a:avLst/>
          </a:prstGeom>
          <a:noFill/>
          <a:ln w="9525">
            <a:noFill/>
            <a:miter lim="800000"/>
            <a:headEnd/>
            <a:tailEnd/>
          </a:ln>
        </p:spPr>
        <p:txBody>
          <a:bodyPr vert="horz" wrap="square" lIns="80244" tIns="40107" rIns="80244" bIns="40107"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701" y="1982146"/>
            <a:ext cx="7772977" cy="4113958"/>
          </a:xfrm>
          <a:prstGeom prst="rect">
            <a:avLst/>
          </a:prstGeom>
          <a:noFill/>
          <a:ln w="9525">
            <a:noFill/>
            <a:miter lim="800000"/>
            <a:headEnd/>
            <a:tailEnd/>
          </a:ln>
        </p:spPr>
        <p:txBody>
          <a:bodyPr vert="horz" wrap="square" lIns="80244" tIns="40107" rIns="80244" bIns="401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56"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0244" tIns="40107" rIns="80244" bIns="40107" numCol="1" anchor="t" anchorCtr="0" compatLnSpc="1">
            <a:prstTxWarp prst="textNoShape">
              <a:avLst/>
            </a:prstTxWarp>
          </a:bodyPr>
          <a:lstStyle>
            <a:lvl1pPr eaLnBrk="0" hangingPunct="0">
              <a:defRPr sz="1300">
                <a:latin typeface="Tahoma" pitchFamily="-108" charset="0"/>
              </a:defRPr>
            </a:lvl1pPr>
          </a:lstStyle>
          <a:p>
            <a:pPr defTabSz="905679">
              <a:defRPr/>
            </a:pPr>
            <a:endParaRPr lang="en-US">
              <a:solidFill>
                <a:srgbClr val="FFFFFF"/>
              </a:solidFill>
              <a:ea typeface="ＭＳ Ｐゴシック"/>
              <a:cs typeface="ＭＳ Ｐゴシック"/>
            </a:endParaRPr>
          </a:p>
        </p:txBody>
      </p:sp>
      <p:sp>
        <p:nvSpPr>
          <p:cNvPr id="407557" name="Rectangle 5"/>
          <p:cNvSpPr>
            <a:spLocks noGrp="1" noChangeArrowheads="1"/>
          </p:cNvSpPr>
          <p:nvPr>
            <p:ph type="ftr" sz="quarter" idx="3"/>
          </p:nvPr>
        </p:nvSpPr>
        <p:spPr bwMode="auto">
          <a:xfrm>
            <a:off x="3124678" y="6248684"/>
            <a:ext cx="2895023" cy="456640"/>
          </a:xfrm>
          <a:prstGeom prst="rect">
            <a:avLst/>
          </a:prstGeom>
          <a:noFill/>
          <a:ln w="9525">
            <a:noFill/>
            <a:miter lim="800000"/>
            <a:headEnd/>
            <a:tailEnd/>
          </a:ln>
          <a:effectLst/>
        </p:spPr>
        <p:txBody>
          <a:bodyPr vert="horz" wrap="square" lIns="80244" tIns="40107" rIns="80244" bIns="40107" numCol="1" anchor="t" anchorCtr="0" compatLnSpc="1">
            <a:prstTxWarp prst="textNoShape">
              <a:avLst/>
            </a:prstTxWarp>
          </a:bodyPr>
          <a:lstStyle>
            <a:lvl1pPr algn="ctr" eaLnBrk="0" hangingPunct="0">
              <a:defRPr sz="1300">
                <a:latin typeface="Tahoma" pitchFamily="-108" charset="0"/>
              </a:defRPr>
            </a:lvl1pPr>
          </a:lstStyle>
          <a:p>
            <a:pPr defTabSz="905679">
              <a:defRPr/>
            </a:pPr>
            <a:endParaRPr lang="en-US">
              <a:solidFill>
                <a:srgbClr val="FFFFFF"/>
              </a:solidFill>
              <a:ea typeface="ＭＳ Ｐゴシック"/>
              <a:cs typeface="ＭＳ Ｐゴシック"/>
            </a:endParaRPr>
          </a:p>
        </p:txBody>
      </p:sp>
      <p:sp>
        <p:nvSpPr>
          <p:cNvPr id="407558"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0244" tIns="40107" rIns="80244" bIns="40107" numCol="1" anchor="t" anchorCtr="0" compatLnSpc="1">
            <a:prstTxWarp prst="textNoShape">
              <a:avLst/>
            </a:prstTxWarp>
          </a:bodyPr>
          <a:lstStyle>
            <a:lvl1pPr algn="r" eaLnBrk="0" hangingPunct="0">
              <a:defRPr sz="1300">
                <a:latin typeface="Tahoma" pitchFamily="-108" charset="0"/>
              </a:defRPr>
            </a:lvl1pPr>
          </a:lstStyle>
          <a:p>
            <a:pPr defTabSz="905679">
              <a:defRPr/>
            </a:pPr>
            <a:fld id="{23A62183-8C65-E341-AB53-E496EDCCE583}" type="slidenum">
              <a:rPr lang="en-US" smtClean="0">
                <a:solidFill>
                  <a:srgbClr val="FFFFFF"/>
                </a:solidFill>
                <a:ea typeface="ＭＳ Ｐゴシック"/>
                <a:cs typeface="ＭＳ Ｐゴシック"/>
              </a:rPr>
              <a:pPr defTabSz="905679">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690517820"/>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Lst>
  <p:txStyles>
    <p:titleStyle>
      <a:lvl1pPr algn="ctr" rtl="0" eaLnBrk="0" fontAlgn="base" hangingPunct="0">
        <a:spcBef>
          <a:spcPct val="0"/>
        </a:spcBef>
        <a:spcAft>
          <a:spcPct val="0"/>
        </a:spcAft>
        <a:defRPr sz="3800">
          <a:solidFill>
            <a:schemeClr val="tx2"/>
          </a:solidFill>
          <a:latin typeface="+mj-lt"/>
          <a:ea typeface="+mj-ea"/>
          <a:cs typeface="+mj-cs"/>
        </a:defRPr>
      </a:lvl1pPr>
      <a:lvl2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2pPr>
      <a:lvl3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3pPr>
      <a:lvl4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4pPr>
      <a:lvl5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5pPr>
      <a:lvl6pPr marL="400922"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6pPr>
      <a:lvl7pPr marL="801830"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7pPr>
      <a:lvl8pPr marL="1202791"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8pPr>
      <a:lvl9pPr marL="1603697"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9pPr>
    </p:titleStyle>
    <p:bodyStyle>
      <a:lvl1pPr marL="300787" indent="-300787" algn="l" rtl="0" eaLnBrk="0" fontAlgn="base" hangingPunct="0">
        <a:spcBef>
          <a:spcPct val="20000"/>
        </a:spcBef>
        <a:spcAft>
          <a:spcPct val="0"/>
        </a:spcAft>
        <a:buFont typeface="Wingdings" pitchFamily="-65" charset="2"/>
        <a:buChar char=""/>
        <a:defRPr sz="2900">
          <a:solidFill>
            <a:schemeClr val="tx1"/>
          </a:solidFill>
          <a:latin typeface="+mn-lt"/>
          <a:ea typeface="+mn-ea"/>
          <a:cs typeface="+mn-cs"/>
        </a:defRPr>
      </a:lvl1pPr>
      <a:lvl2pPr marL="651490" indent="-250577" algn="l" rtl="0" eaLnBrk="0" fontAlgn="base" hangingPunct="0">
        <a:spcBef>
          <a:spcPct val="20000"/>
        </a:spcBef>
        <a:spcAft>
          <a:spcPct val="0"/>
        </a:spcAft>
        <a:buFont typeface="Wingdings" pitchFamily="-65" charset="2"/>
        <a:buChar char=""/>
        <a:defRPr sz="2400">
          <a:solidFill>
            <a:schemeClr val="tx1"/>
          </a:solidFill>
          <a:latin typeface="+mn-lt"/>
          <a:ea typeface="+mn-ea"/>
        </a:defRPr>
      </a:lvl2pPr>
      <a:lvl3pPr marL="1002311" indent="-200464" algn="l" rtl="0" eaLnBrk="0" fontAlgn="base" hangingPunct="0">
        <a:spcBef>
          <a:spcPct val="20000"/>
        </a:spcBef>
        <a:spcAft>
          <a:spcPct val="0"/>
        </a:spcAft>
        <a:buFont typeface="Wingdings" pitchFamily="-65" charset="2"/>
        <a:buChar char=""/>
        <a:defRPr sz="2200">
          <a:solidFill>
            <a:schemeClr val="tx1"/>
          </a:solidFill>
          <a:latin typeface="+mn-lt"/>
          <a:ea typeface="+mn-ea"/>
        </a:defRPr>
      </a:lvl3pPr>
      <a:lvl4pPr marL="1403241" indent="-200464" algn="l" rtl="0" eaLnBrk="0" fontAlgn="base" hangingPunct="0">
        <a:spcBef>
          <a:spcPct val="20000"/>
        </a:spcBef>
        <a:spcAft>
          <a:spcPct val="0"/>
        </a:spcAft>
        <a:buFont typeface="Wingdings" pitchFamily="-65" charset="2"/>
        <a:buChar char=""/>
        <a:defRPr sz="1800">
          <a:solidFill>
            <a:schemeClr val="tx1"/>
          </a:solidFill>
          <a:latin typeface="+mn-lt"/>
          <a:ea typeface="+mn-ea"/>
        </a:defRPr>
      </a:lvl4pPr>
      <a:lvl5pPr marL="1804162" indent="-200464" algn="l" rtl="0" eaLnBrk="0" fontAlgn="base" hangingPunct="0">
        <a:spcBef>
          <a:spcPct val="20000"/>
        </a:spcBef>
        <a:spcAft>
          <a:spcPct val="0"/>
        </a:spcAft>
        <a:buFont typeface="Wingdings" pitchFamily="-65" charset="2"/>
        <a:buChar char=""/>
        <a:defRPr sz="1800">
          <a:solidFill>
            <a:schemeClr val="tx1"/>
          </a:solidFill>
          <a:latin typeface="+mn-lt"/>
          <a:ea typeface="+mn-ea"/>
        </a:defRPr>
      </a:lvl5pPr>
      <a:lvl6pPr marL="2205085" indent="-200464" algn="l" rtl="0" fontAlgn="base">
        <a:spcBef>
          <a:spcPct val="20000"/>
        </a:spcBef>
        <a:spcAft>
          <a:spcPct val="0"/>
        </a:spcAft>
        <a:buFont typeface="Wingdings" pitchFamily="92" charset="2"/>
        <a:buChar char=""/>
        <a:defRPr sz="1800">
          <a:solidFill>
            <a:schemeClr val="tx1"/>
          </a:solidFill>
          <a:latin typeface="+mn-lt"/>
          <a:ea typeface="+mn-ea"/>
        </a:defRPr>
      </a:lvl6pPr>
      <a:lvl7pPr marL="2606012" indent="-200464" algn="l" rtl="0" fontAlgn="base">
        <a:spcBef>
          <a:spcPct val="20000"/>
        </a:spcBef>
        <a:spcAft>
          <a:spcPct val="0"/>
        </a:spcAft>
        <a:buFont typeface="Wingdings" pitchFamily="92" charset="2"/>
        <a:buChar char=""/>
        <a:defRPr sz="1800">
          <a:solidFill>
            <a:schemeClr val="tx1"/>
          </a:solidFill>
          <a:latin typeface="+mn-lt"/>
          <a:ea typeface="+mn-ea"/>
        </a:defRPr>
      </a:lvl7pPr>
      <a:lvl8pPr marL="3006940" indent="-200464" algn="l" rtl="0" fontAlgn="base">
        <a:spcBef>
          <a:spcPct val="20000"/>
        </a:spcBef>
        <a:spcAft>
          <a:spcPct val="0"/>
        </a:spcAft>
        <a:buFont typeface="Wingdings" pitchFamily="92" charset="2"/>
        <a:buChar char=""/>
        <a:defRPr sz="1800">
          <a:solidFill>
            <a:schemeClr val="tx1"/>
          </a:solidFill>
          <a:latin typeface="+mn-lt"/>
          <a:ea typeface="+mn-ea"/>
        </a:defRPr>
      </a:lvl8pPr>
      <a:lvl9pPr marL="3407856" indent="-200464" algn="l" rtl="0" fontAlgn="base">
        <a:spcBef>
          <a:spcPct val="20000"/>
        </a:spcBef>
        <a:spcAft>
          <a:spcPct val="0"/>
        </a:spcAft>
        <a:buFont typeface="Wingdings" pitchFamily="92" charset="2"/>
        <a:buChar char=""/>
        <a:defRPr sz="1800">
          <a:solidFill>
            <a:schemeClr val="tx1"/>
          </a:solidFill>
          <a:latin typeface="+mn-lt"/>
          <a:ea typeface="+mn-ea"/>
        </a:defRPr>
      </a:lvl9pPr>
    </p:bodyStyle>
    <p:otherStyle>
      <a:defPPr>
        <a:defRPr lang="en-US"/>
      </a:defPPr>
      <a:lvl1pPr marL="0" algn="l" defTabSz="400922" rtl="0" eaLnBrk="1" latinLnBrk="0" hangingPunct="1">
        <a:defRPr sz="1500" kern="1200">
          <a:solidFill>
            <a:schemeClr val="tx1"/>
          </a:solidFill>
          <a:latin typeface="+mn-lt"/>
          <a:ea typeface="+mn-ea"/>
          <a:cs typeface="+mn-cs"/>
        </a:defRPr>
      </a:lvl1pPr>
      <a:lvl2pPr marL="400922" algn="l" defTabSz="400922" rtl="0" eaLnBrk="1" latinLnBrk="0" hangingPunct="1">
        <a:defRPr sz="1500" kern="1200">
          <a:solidFill>
            <a:schemeClr val="tx1"/>
          </a:solidFill>
          <a:latin typeface="+mn-lt"/>
          <a:ea typeface="+mn-ea"/>
          <a:cs typeface="+mn-cs"/>
        </a:defRPr>
      </a:lvl2pPr>
      <a:lvl3pPr marL="801830" algn="l" defTabSz="400922" rtl="0" eaLnBrk="1" latinLnBrk="0" hangingPunct="1">
        <a:defRPr sz="1500" kern="1200">
          <a:solidFill>
            <a:schemeClr val="tx1"/>
          </a:solidFill>
          <a:latin typeface="+mn-lt"/>
          <a:ea typeface="+mn-ea"/>
          <a:cs typeface="+mn-cs"/>
        </a:defRPr>
      </a:lvl3pPr>
      <a:lvl4pPr marL="1202791" algn="l" defTabSz="400922" rtl="0" eaLnBrk="1" latinLnBrk="0" hangingPunct="1">
        <a:defRPr sz="1500" kern="1200">
          <a:solidFill>
            <a:schemeClr val="tx1"/>
          </a:solidFill>
          <a:latin typeface="+mn-lt"/>
          <a:ea typeface="+mn-ea"/>
          <a:cs typeface="+mn-cs"/>
        </a:defRPr>
      </a:lvl4pPr>
      <a:lvl5pPr marL="1603697" algn="l" defTabSz="400922" rtl="0" eaLnBrk="1" latinLnBrk="0" hangingPunct="1">
        <a:defRPr sz="1500" kern="1200">
          <a:solidFill>
            <a:schemeClr val="tx1"/>
          </a:solidFill>
          <a:latin typeface="+mn-lt"/>
          <a:ea typeface="+mn-ea"/>
          <a:cs typeface="+mn-cs"/>
        </a:defRPr>
      </a:lvl5pPr>
      <a:lvl6pPr marL="2004631" algn="l" defTabSz="400922" rtl="0" eaLnBrk="1" latinLnBrk="0" hangingPunct="1">
        <a:defRPr sz="1500" kern="1200">
          <a:solidFill>
            <a:schemeClr val="tx1"/>
          </a:solidFill>
          <a:latin typeface="+mn-lt"/>
          <a:ea typeface="+mn-ea"/>
          <a:cs typeface="+mn-cs"/>
        </a:defRPr>
      </a:lvl6pPr>
      <a:lvl7pPr marL="2405551" algn="l" defTabSz="400922" rtl="0" eaLnBrk="1" latinLnBrk="0" hangingPunct="1">
        <a:defRPr sz="1500" kern="1200">
          <a:solidFill>
            <a:schemeClr val="tx1"/>
          </a:solidFill>
          <a:latin typeface="+mn-lt"/>
          <a:ea typeface="+mn-ea"/>
          <a:cs typeface="+mn-cs"/>
        </a:defRPr>
      </a:lvl7pPr>
      <a:lvl8pPr marL="2806479" algn="l" defTabSz="400922" rtl="0" eaLnBrk="1" latinLnBrk="0" hangingPunct="1">
        <a:defRPr sz="1500" kern="1200">
          <a:solidFill>
            <a:schemeClr val="tx1"/>
          </a:solidFill>
          <a:latin typeface="+mn-lt"/>
          <a:ea typeface="+mn-ea"/>
          <a:cs typeface="+mn-cs"/>
        </a:defRPr>
      </a:lvl8pPr>
      <a:lvl9pPr marL="3207397" algn="l" defTabSz="40092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4.xml"/><Relationship Id="rId1" Type="http://schemas.openxmlformats.org/officeDocument/2006/relationships/themeOverride" Target="../theme/themeOverride7.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54.xml"/><Relationship Id="rId7" Type="http://schemas.openxmlformats.org/officeDocument/2006/relationships/oleObject" Target="../embeddings/oleObject3.bin"/><Relationship Id="rId2" Type="http://schemas.openxmlformats.org/officeDocument/2006/relationships/vmlDrawing" Target="../drawings/vmlDrawing2.vml"/><Relationship Id="rId1" Type="http://schemas.openxmlformats.org/officeDocument/2006/relationships/themeOverride" Target="../theme/themeOverride8.x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6.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1.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6.xml"/><Relationship Id="rId1" Type="http://schemas.openxmlformats.org/officeDocument/2006/relationships/themeOverride" Target="../theme/themeOverride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533400" y="120650"/>
            <a:ext cx="7772400" cy="977900"/>
          </a:xfrm>
        </p:spPr>
        <p:txBody>
          <a:bodyPr/>
          <a:lstStyle/>
          <a:p>
            <a:pPr eaLnBrk="1" hangingPunct="1"/>
            <a:r>
              <a:rPr lang="en-US" altLang="en-US">
                <a:solidFill>
                  <a:srgbClr val="2D2DB9"/>
                </a:solidFill>
                <a:ea typeface="ＭＳ Ｐゴシック" charset="-128"/>
              </a:rPr>
              <a:t>Tree, Web, or Coral of Life?</a:t>
            </a:r>
          </a:p>
        </p:txBody>
      </p:sp>
      <p:sp>
        <p:nvSpPr>
          <p:cNvPr id="331778" name="Rectangle 3"/>
          <p:cNvSpPr>
            <a:spLocks noGrp="1" noChangeArrowheads="1"/>
          </p:cNvSpPr>
          <p:nvPr>
            <p:ph type="body" idx="1"/>
          </p:nvPr>
        </p:nvSpPr>
        <p:spPr>
          <a:xfrm>
            <a:off x="0" y="5473700"/>
            <a:ext cx="3392488" cy="658813"/>
          </a:xfrm>
        </p:spPr>
        <p:txBody>
          <a:bodyPr/>
          <a:lstStyle/>
          <a:p>
            <a:pPr marL="299547" indent="-299547" eaLnBrk="1" hangingPunct="1">
              <a:lnSpc>
                <a:spcPct val="90000"/>
              </a:lnSpc>
              <a:buFontTx/>
              <a:buNone/>
              <a:defRPr/>
            </a:pPr>
            <a:r>
              <a:rPr lang="en-US" sz="2200" dirty="0">
                <a:solidFill>
                  <a:schemeClr val="bg1"/>
                </a:solidFill>
                <a:ea typeface="ＭＳ Ｐゴシック" charset="0"/>
                <a:cs typeface="ＭＳ Ｐゴシック" charset="0"/>
              </a:rPr>
              <a:t>Charles Darwin</a:t>
            </a:r>
          </a:p>
          <a:p>
            <a:pPr marL="179666" indent="0" eaLnBrk="1" hangingPunct="1">
              <a:lnSpc>
                <a:spcPct val="90000"/>
              </a:lnSpc>
              <a:buFontTx/>
              <a:buNone/>
              <a:defRPr/>
            </a:pPr>
            <a:r>
              <a:rPr lang="en-US" sz="1600" dirty="0">
                <a:solidFill>
                  <a:schemeClr val="bg1"/>
                </a:solidFill>
                <a:ea typeface="ＭＳ Ｐゴシック" charset="0"/>
                <a:cs typeface="ＭＳ Ｐゴシック" charset="0"/>
              </a:rPr>
              <a:t>painted by George Richmond in the late 1830</a:t>
            </a:r>
            <a:endParaRPr lang="en-US" sz="2200" dirty="0">
              <a:ea typeface="ＭＳ Ｐゴシック" charset="0"/>
              <a:cs typeface="ＭＳ Ｐゴシック" charset="0"/>
            </a:endParaRPr>
          </a:p>
        </p:txBody>
      </p:sp>
      <p:sp>
        <p:nvSpPr>
          <p:cNvPr id="114691" name="Rectangle 5"/>
          <p:cNvSpPr>
            <a:spLocks noChangeArrowheads="1"/>
          </p:cNvSpPr>
          <p:nvPr/>
        </p:nvSpPr>
        <p:spPr bwMode="auto">
          <a:xfrm>
            <a:off x="3848100" y="6110288"/>
            <a:ext cx="4749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7" tIns="44790" rIns="89567" bIns="44790">
            <a:spAutoFit/>
          </a:bodyPr>
          <a:lstStyle>
            <a:lvl1pPr defTabSz="893763" eaLnBrk="0" hangingPunct="0">
              <a:defRPr sz="2400">
                <a:solidFill>
                  <a:schemeClr val="tx1"/>
                </a:solidFill>
                <a:latin typeface="Arial" charset="0"/>
                <a:ea typeface="ＭＳ Ｐゴシック" charset="-128"/>
              </a:defRPr>
            </a:lvl1pPr>
            <a:lvl2pPr marL="742950" indent="-285750" defTabSz="893763" eaLnBrk="0" hangingPunct="0">
              <a:defRPr sz="2400">
                <a:solidFill>
                  <a:schemeClr val="tx1"/>
                </a:solidFill>
                <a:latin typeface="Arial" charset="0"/>
                <a:ea typeface="ＭＳ Ｐゴシック" charset="-128"/>
              </a:defRPr>
            </a:lvl2pPr>
            <a:lvl3pPr marL="1143000" indent="-228600" defTabSz="893763" eaLnBrk="0" hangingPunct="0">
              <a:defRPr sz="2400">
                <a:solidFill>
                  <a:schemeClr val="tx1"/>
                </a:solidFill>
                <a:latin typeface="Arial" charset="0"/>
                <a:ea typeface="ＭＳ Ｐゴシック" charset="-128"/>
              </a:defRPr>
            </a:lvl3pPr>
            <a:lvl4pPr marL="1600200" indent="-228600" defTabSz="893763" eaLnBrk="0" hangingPunct="0">
              <a:defRPr sz="2400">
                <a:solidFill>
                  <a:schemeClr val="tx1"/>
                </a:solidFill>
                <a:latin typeface="Arial" charset="0"/>
                <a:ea typeface="ＭＳ Ｐゴシック" charset="-128"/>
              </a:defRPr>
            </a:lvl4pPr>
            <a:lvl5pPr marL="2057400" indent="-228600" defTabSz="893763" eaLnBrk="0" hangingPunct="0">
              <a:defRPr sz="2400">
                <a:solidFill>
                  <a:schemeClr val="tx1"/>
                </a:solidFill>
                <a:latin typeface="Arial" charset="0"/>
                <a:ea typeface="ＭＳ Ｐゴシック" charset="-128"/>
              </a:defRPr>
            </a:lvl5pPr>
            <a:lvl6pPr marL="2514600" indent="-228600" defTabSz="8937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937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937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9376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000000"/>
                </a:solidFill>
                <a:latin typeface="Times New Roman" charset="0"/>
              </a:rPr>
              <a:t>Page B26 from Charles Darwin</a:t>
            </a:r>
            <a:r>
              <a:rPr lang="ja-JP" altLang="en-US" sz="1800">
                <a:solidFill>
                  <a:srgbClr val="000000"/>
                </a:solidFill>
                <a:latin typeface="Times New Roman" charset="0"/>
              </a:rPr>
              <a:t>’</a:t>
            </a:r>
            <a:r>
              <a:rPr lang="en-US" altLang="ja-JP" sz="1800">
                <a:solidFill>
                  <a:srgbClr val="000000"/>
                </a:solidFill>
                <a:latin typeface="Times New Roman" charset="0"/>
              </a:rPr>
              <a:t>s  (1809-1882) notebook (1837/38)</a:t>
            </a:r>
            <a:endParaRPr lang="en-US" altLang="en-US" sz="1800">
              <a:solidFill>
                <a:srgbClr val="000000"/>
              </a:solidFill>
              <a:latin typeface="Times New Roman" charset="0"/>
            </a:endParaRPr>
          </a:p>
        </p:txBody>
      </p:sp>
      <p:sp>
        <p:nvSpPr>
          <p:cNvPr id="1145862" name="Rectangle 6"/>
          <p:cNvSpPr>
            <a:spLocks noChangeArrowheads="1"/>
          </p:cNvSpPr>
          <p:nvPr/>
        </p:nvSpPr>
        <p:spPr bwMode="auto">
          <a:xfrm>
            <a:off x="3519488" y="1223963"/>
            <a:ext cx="5470525" cy="830262"/>
          </a:xfrm>
          <a:prstGeom prst="rect">
            <a:avLst/>
          </a:prstGeom>
          <a:solidFill>
            <a:srgbClr val="D6D6F5"/>
          </a:solidFill>
          <a:ln w="6350">
            <a:solidFill>
              <a:schemeClr val="tx1"/>
            </a:solidFill>
            <a:miter lim="800000"/>
            <a:headEnd/>
            <a:tailEnd/>
          </a:ln>
          <a:effectLst>
            <a:outerShdw blurRad="63500" dist="38099" dir="2700000" algn="ctr" rotWithShape="0">
              <a:schemeClr val="bg2">
                <a:alpha val="74997"/>
              </a:schemeClr>
            </a:outerShdw>
          </a:effectLst>
        </p:spPr>
        <p:txBody>
          <a:bodyPr lIns="89567" tIns="44790" rIns="89567" bIns="44790">
            <a:spAutoFit/>
          </a:bodyPr>
          <a:lstStyle>
            <a:lvl1pPr defTabSz="893763" eaLnBrk="0" hangingPunct="0">
              <a:defRPr sz="2400">
                <a:solidFill>
                  <a:schemeClr val="tx1"/>
                </a:solidFill>
                <a:latin typeface="Arial" charset="0"/>
                <a:ea typeface="ＭＳ Ｐゴシック" charset="-128"/>
              </a:defRPr>
            </a:lvl1pPr>
            <a:lvl2pPr marL="742950" indent="-285750" defTabSz="893763" eaLnBrk="0" hangingPunct="0">
              <a:defRPr sz="2400">
                <a:solidFill>
                  <a:schemeClr val="tx1"/>
                </a:solidFill>
                <a:latin typeface="Arial" charset="0"/>
                <a:ea typeface="ＭＳ Ｐゴシック" charset="-128"/>
              </a:defRPr>
            </a:lvl2pPr>
            <a:lvl3pPr marL="1143000" indent="-228600" defTabSz="893763" eaLnBrk="0" hangingPunct="0">
              <a:defRPr sz="2400">
                <a:solidFill>
                  <a:schemeClr val="tx1"/>
                </a:solidFill>
                <a:latin typeface="Arial" charset="0"/>
                <a:ea typeface="ＭＳ Ｐゴシック" charset="-128"/>
              </a:defRPr>
            </a:lvl3pPr>
            <a:lvl4pPr marL="1600200" indent="-228600" defTabSz="893763" eaLnBrk="0" hangingPunct="0">
              <a:defRPr sz="2400">
                <a:solidFill>
                  <a:schemeClr val="tx1"/>
                </a:solidFill>
                <a:latin typeface="Arial" charset="0"/>
                <a:ea typeface="ＭＳ Ｐゴシック" charset="-128"/>
              </a:defRPr>
            </a:lvl4pPr>
            <a:lvl5pPr marL="2057400" indent="-228600" defTabSz="893763" eaLnBrk="0" hangingPunct="0">
              <a:defRPr sz="2400">
                <a:solidFill>
                  <a:schemeClr val="tx1"/>
                </a:solidFill>
                <a:latin typeface="Arial" charset="0"/>
                <a:ea typeface="ＭＳ Ｐゴシック" charset="-128"/>
              </a:defRPr>
            </a:lvl5pPr>
            <a:lvl6pPr marL="2514600" indent="-228600" defTabSz="8937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937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937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9376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ja-JP" altLang="en-US" i="1">
                <a:solidFill>
                  <a:srgbClr val="000000"/>
                </a:solidFill>
                <a:latin typeface="Times New Roman" charset="0"/>
              </a:rPr>
              <a:t>“</a:t>
            </a:r>
            <a:r>
              <a:rPr lang="en-US" altLang="ja-JP" i="1">
                <a:solidFill>
                  <a:srgbClr val="000000"/>
                </a:solidFill>
                <a:latin typeface="Times New Roman" charset="0"/>
              </a:rPr>
              <a:t>The tree of life should perhaps be called the coral of life, base of branches dead</a:t>
            </a:r>
            <a:r>
              <a:rPr lang="ja-JP" altLang="en-US" i="1">
                <a:solidFill>
                  <a:srgbClr val="000000"/>
                </a:solidFill>
                <a:latin typeface="Times New Roman" charset="0"/>
              </a:rPr>
              <a:t>”</a:t>
            </a:r>
            <a:r>
              <a:rPr lang="en-US" altLang="ja-JP" i="1">
                <a:solidFill>
                  <a:srgbClr val="000000"/>
                </a:solidFill>
                <a:latin typeface="Times New Roman" charset="0"/>
              </a:rPr>
              <a:t> </a:t>
            </a:r>
            <a:endParaRPr lang="en-US" altLang="en-US" sz="1800" i="1">
              <a:solidFill>
                <a:srgbClr val="000000"/>
              </a:solidFill>
              <a:latin typeface="Times New Roman" charset="0"/>
            </a:endParaRPr>
          </a:p>
        </p:txBody>
      </p:sp>
      <p:pic>
        <p:nvPicPr>
          <p:cNvPr id="1145863" name="Picture 7" descr="Darwin script Coral of Life"/>
          <p:cNvPicPr>
            <a:picLocks noChangeAspect="1" noChangeArrowheads="1"/>
          </p:cNvPicPr>
          <p:nvPr/>
        </p:nvPicPr>
        <p:blipFill>
          <a:blip r:embed="rId3"/>
          <a:srcRect/>
          <a:stretch>
            <a:fillRect/>
          </a:stretch>
        </p:blipFill>
        <p:spPr bwMode="auto">
          <a:xfrm>
            <a:off x="4178877" y="2241177"/>
            <a:ext cx="4064000" cy="3794592"/>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pic>
        <p:nvPicPr>
          <p:cNvPr id="11469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982663"/>
            <a:ext cx="3375025"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19397" y="134522"/>
            <a:ext cx="8732178" cy="1097506"/>
          </a:xfrm>
          <a:prstGeom prst="rect">
            <a:avLst/>
          </a:prstGeom>
          <a:noFill/>
        </p:spPr>
        <p:txBody>
          <a:bodyPr wrap="square" lIns="79998" tIns="39984" rIns="79998" bIns="39984" rtlCol="0">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Gene transfer as a tool to correlate evolutionary events and define clades</a:t>
            </a:r>
          </a:p>
        </p:txBody>
      </p:sp>
      <p:sp>
        <p:nvSpPr>
          <p:cNvPr id="3" name="TextBox 2"/>
          <p:cNvSpPr txBox="1"/>
          <p:nvPr/>
        </p:nvSpPr>
        <p:spPr>
          <a:xfrm>
            <a:off x="381000" y="1511619"/>
            <a:ext cx="8382000" cy="5987074"/>
          </a:xfrm>
          <a:prstGeom prst="rect">
            <a:avLst/>
          </a:prstGeom>
          <a:noFill/>
        </p:spPr>
        <p:txBody>
          <a:bodyPr wrap="square" lIns="80007" tIns="39988" rIns="80007" bIns="39988" rtlCol="0">
            <a:spAutoFit/>
          </a:bodyPr>
          <a:lstStyle/>
          <a:p>
            <a:pPr marL="0" marR="0" lvl="0" indent="0" algn="l" defTabSz="810270" rtl="0" eaLnBrk="1" fontAlgn="base" latinLnBrk="0" hangingPunct="1">
              <a:lnSpc>
                <a:spcPct val="100000"/>
              </a:lnSpc>
              <a:spcBef>
                <a:spcPct val="0"/>
              </a:spcBef>
              <a:spcAft>
                <a:spcPct val="0"/>
              </a:spcAft>
              <a:buClrTx/>
              <a:buSzTx/>
              <a:buFont typeface="Arial"/>
              <a:buChar char="•"/>
              <a:tabLst/>
              <a:defRPr/>
            </a:pPr>
            <a:r>
              <a:rPr kumimoji="0" lang="en-US" sz="29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 </a:t>
            </a:r>
            <a:r>
              <a:rPr kumimoji="0" lang="en-US" sz="2900" b="0" i="0" u="none" strike="noStrike" kern="1200" cap="none" spc="0" normalizeH="0" baseline="0" noProof="0" dirty="0">
                <a:ln>
                  <a:noFill/>
                </a:ln>
                <a:solidFill>
                  <a:srgbClr val="000000"/>
                </a:solidFill>
                <a:effectLst/>
                <a:uLnTx/>
                <a:uFillTx/>
                <a:latin typeface="Times"/>
                <a:ea typeface="ＭＳ Ｐゴシック"/>
                <a:cs typeface="Times"/>
              </a:rPr>
              <a:t>Bacterial and archaeal groups had already diverged into different families and genera, before the major eukaryotic kingdoms diverged.</a:t>
            </a:r>
          </a:p>
          <a:p>
            <a:pPr marL="0" marR="0" lvl="0"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9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r>
              <a:rPr kumimoji="0" lang="en-US" sz="2900" b="0" i="0"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Animals – Fungi diverge after split of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Haloarchaea</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into lineages that contain </a:t>
            </a:r>
            <a:r>
              <a:rPr kumimoji="0" lang="en-US" sz="2200" b="0" i="1" u="none" strike="noStrike" kern="1200" cap="none" spc="0" normalizeH="0" baseline="0" noProof="0" dirty="0" err="1">
                <a:ln>
                  <a:noFill/>
                </a:ln>
                <a:solidFill>
                  <a:srgbClr val="000000"/>
                </a:solidFill>
                <a:effectLst/>
                <a:uLnTx/>
                <a:uFillTx/>
                <a:latin typeface="Times"/>
                <a:ea typeface="ＭＳ Ｐゴシック"/>
                <a:cs typeface="Times"/>
              </a:rPr>
              <a:t>Halobacterium</a:t>
            </a:r>
            <a:r>
              <a:rPr kumimoji="0" lang="en-US" sz="2200" b="0" i="1"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and </a:t>
            </a:r>
            <a:r>
              <a:rPr kumimoji="0" lang="en-US" sz="2200" b="0" i="1" u="none" strike="noStrike" kern="1200" cap="none" spc="0" normalizeH="0" baseline="0" noProof="0" dirty="0" err="1">
                <a:ln>
                  <a:noFill/>
                </a:ln>
                <a:solidFill>
                  <a:srgbClr val="000000"/>
                </a:solidFill>
                <a:effectLst/>
                <a:uLnTx/>
                <a:uFillTx/>
                <a:latin typeface="Times"/>
                <a:ea typeface="ＭＳ Ｐゴシック"/>
                <a:cs typeface="Times"/>
              </a:rPr>
              <a:t>Haloarcula</a:t>
            </a:r>
            <a:r>
              <a:rPr kumimoji="0" lang="en-US" sz="2200" b="0" i="1"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respectively. </a:t>
            </a:r>
            <a:b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b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Archaeplastida</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glaucocystophytes</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red-, and green algae) diverge after Chlamydiae split into lineages containing </a:t>
            </a:r>
            <a:r>
              <a:rPr kumimoji="0" lang="en-US" sz="2200" b="0" i="1" u="none" strike="noStrike" kern="1200" cap="none" spc="0" normalizeH="0" baseline="0" noProof="0" dirty="0">
                <a:ln>
                  <a:noFill/>
                </a:ln>
                <a:solidFill>
                  <a:srgbClr val="000000"/>
                </a:solidFill>
                <a:effectLst/>
                <a:uLnTx/>
                <a:uFillTx/>
                <a:latin typeface="Times"/>
                <a:ea typeface="ＭＳ Ｐゴシック"/>
                <a:cs typeface="Times"/>
              </a:rPr>
              <a:t>Chlamydia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and </a:t>
            </a:r>
            <a:r>
              <a:rPr kumimoji="0" lang="en-US" sz="2200" b="0" i="1" u="none" strike="noStrike" kern="1200" cap="none" spc="0" normalizeH="0" baseline="0" noProof="0" dirty="0" err="1">
                <a:ln>
                  <a:noFill/>
                </a:ln>
                <a:solidFill>
                  <a:srgbClr val="000000"/>
                </a:solidFill>
                <a:effectLst/>
                <a:uLnTx/>
                <a:uFillTx/>
                <a:latin typeface="Times"/>
                <a:ea typeface="ＭＳ Ｐゴシック"/>
                <a:cs typeface="Times"/>
              </a:rPr>
              <a:t>Parachlamydia</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respectively.</a:t>
            </a: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All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Prochlorococcus</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species possess a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threonyl</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RS acquired from a marine gamma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Proteobacterium</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t>
            </a: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p:txBody>
      </p:sp>
    </p:spTree>
    <p:extLst>
      <p:ext uri="{BB962C8B-B14F-4D97-AF65-F5344CB8AC3E}">
        <p14:creationId xmlns:p14="http://schemas.microsoft.com/office/powerpoint/2010/main" val="205496381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Content Placeholder 3" descr="slide.jpg"/>
          <p:cNvPicPr>
            <a:picLocks noGrp="1" noChangeAspect="1"/>
          </p:cNvPicPr>
          <p:nvPr>
            <p:ph idx="4294967295"/>
          </p:nvPr>
        </p:nvPicPr>
        <p:blipFill>
          <a:blip r:embed="rId2">
            <a:extLst>
              <a:ext uri="{28A0092B-C50C-407E-A947-70E740481C1C}">
                <a14:useLocalDpi xmlns:a14="http://schemas.microsoft.com/office/drawing/2010/main" val="0"/>
              </a:ext>
            </a:extLst>
          </a:blip>
          <a:srcRect l="-18553" r="-18553"/>
          <a:stretch>
            <a:fillRect/>
          </a:stretch>
        </p:blipFill>
        <p:spPr>
          <a:xfrm>
            <a:off x="-1663989" y="224144"/>
            <a:ext cx="12562898" cy="6649291"/>
          </a:xfrm>
        </p:spPr>
      </p:pic>
    </p:spTree>
    <p:extLst>
      <p:ext uri="{BB962C8B-B14F-4D97-AF65-F5344CB8AC3E}">
        <p14:creationId xmlns:p14="http://schemas.microsoft.com/office/powerpoint/2010/main" val="331748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43921"/>
          </a:schemeClr>
        </a:solidFill>
        <a:effectLst/>
      </p:bgPr>
    </p:bg>
    <p:spTree>
      <p:nvGrpSpPr>
        <p:cNvPr id="1" name=""/>
        <p:cNvGrpSpPr/>
        <p:nvPr/>
      </p:nvGrpSpPr>
      <p:grpSpPr>
        <a:xfrm>
          <a:off x="0" y="0"/>
          <a:ext cx="0" cy="0"/>
          <a:chOff x="0" y="0"/>
          <a:chExt cx="0" cy="0"/>
        </a:xfrm>
      </p:grpSpPr>
      <p:sp>
        <p:nvSpPr>
          <p:cNvPr id="310274" name="Title 1"/>
          <p:cNvSpPr>
            <a:spLocks noGrp="1"/>
          </p:cNvSpPr>
          <p:nvPr>
            <p:ph type="title"/>
          </p:nvPr>
        </p:nvSpPr>
        <p:spPr>
          <a:xfrm>
            <a:off x="304514" y="2"/>
            <a:ext cx="8686511" cy="533681"/>
          </a:xfrm>
        </p:spPr>
        <p:txBody>
          <a:bodyPr/>
          <a:lstStyle/>
          <a:p>
            <a:pPr algn="l"/>
            <a:r>
              <a:rPr lang="en-US" sz="2500">
                <a:latin typeface="Calibri" charset="0"/>
                <a:ea typeface="ＭＳ Ｐゴシック" charset="0"/>
                <a:cs typeface="ＭＳ Ｐゴシック" charset="0"/>
              </a:rPr>
              <a:t>ThrRS Phylogeny  –  </a:t>
            </a:r>
            <a:r>
              <a:rPr lang="en-US" sz="2500">
                <a:latin typeface="Times New Roman" charset="0"/>
                <a:ea typeface="ＭＳ Ｐゴシック" charset="0"/>
                <a:cs typeface="Times New Roman" charset="0"/>
              </a:rPr>
              <a:t>γ</a:t>
            </a:r>
            <a:r>
              <a:rPr lang="en-US" sz="2500">
                <a:latin typeface="Calibri" charset="0"/>
                <a:ea typeface="ＭＳ Ｐゴシック" charset="0"/>
                <a:cs typeface="ＭＳ Ｐゴシック" charset="0"/>
              </a:rPr>
              <a:t>-Proteobacteria</a:t>
            </a:r>
          </a:p>
        </p:txBody>
      </p:sp>
      <p:pic>
        <p:nvPicPr>
          <p:cNvPr id="310275" name="Picture 3" descr="exportthrRSGamma.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432" y="264740"/>
            <a:ext cx="7543512" cy="6633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6" name="TextBox 4"/>
          <p:cNvSpPr txBox="1">
            <a:spLocks noChangeArrowheads="1"/>
          </p:cNvSpPr>
          <p:nvPr/>
        </p:nvSpPr>
        <p:spPr bwMode="auto">
          <a:xfrm>
            <a:off x="6150939" y="3433203"/>
            <a:ext cx="3200977" cy="923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348" tIns="45179" rIns="90348" bIns="45179">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HTCC5015</a:t>
            </a:r>
            <a:b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marine </a:t>
            </a:r>
            <a:r>
              <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γ</a:t>
            </a: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-proteobacterium </a:t>
            </a:r>
            <a:b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(Sargasso Sea)</a:t>
            </a:r>
          </a:p>
        </p:txBody>
      </p:sp>
      <p:cxnSp>
        <p:nvCxnSpPr>
          <p:cNvPr id="7" name="Straight Arrow Connector 6"/>
          <p:cNvCxnSpPr>
            <a:cxnSpLocks noChangeShapeType="1"/>
          </p:cNvCxnSpPr>
          <p:nvPr/>
        </p:nvCxnSpPr>
        <p:spPr bwMode="auto">
          <a:xfrm rot="10800000" flipV="1">
            <a:off x="4156364" y="3978088"/>
            <a:ext cx="1974273" cy="2241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10278" name="TextBox 10"/>
          <p:cNvSpPr txBox="1">
            <a:spLocks noChangeArrowheads="1"/>
          </p:cNvSpPr>
          <p:nvPr/>
        </p:nvSpPr>
        <p:spPr bwMode="auto">
          <a:xfrm>
            <a:off x="4491229" y="3137694"/>
            <a:ext cx="1544832" cy="482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Xantho- and </a:t>
            </a:r>
            <a:br>
              <a:rPr kumimoji="0" lang="en-US" sz="1300" b="0" i="0" u="none" strike="noStrike" kern="1200" cap="none" spc="0" normalizeH="0" baseline="0" noProof="0">
                <a:ln>
                  <a:noFill/>
                </a:ln>
                <a:solidFill>
                  <a:srgbClr val="000000"/>
                </a:solidFill>
                <a:effectLst/>
                <a:uLnTx/>
                <a:uFillTx/>
                <a:latin typeface="Arial" charset="0"/>
                <a:ea typeface="ＭＳ Ｐゴシック" charset="0"/>
              </a:rPr>
            </a:b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Pseudomonadales</a:t>
            </a:r>
          </a:p>
        </p:txBody>
      </p:sp>
      <p:sp>
        <p:nvSpPr>
          <p:cNvPr id="310279" name="TextBox 12"/>
          <p:cNvSpPr txBox="1">
            <a:spLocks noChangeArrowheads="1"/>
          </p:cNvSpPr>
          <p:nvPr/>
        </p:nvSpPr>
        <p:spPr bwMode="auto">
          <a:xfrm>
            <a:off x="4294949" y="3697992"/>
            <a:ext cx="1433310" cy="28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Oceanospirillales</a:t>
            </a:r>
          </a:p>
        </p:txBody>
      </p:sp>
      <p:sp>
        <p:nvSpPr>
          <p:cNvPr id="310280" name="TextBox 13"/>
          <p:cNvSpPr txBox="1">
            <a:spLocks noChangeArrowheads="1"/>
          </p:cNvSpPr>
          <p:nvPr/>
        </p:nvSpPr>
        <p:spPr bwMode="auto">
          <a:xfrm>
            <a:off x="3590690" y="537932"/>
            <a:ext cx="2251975" cy="28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FF0000"/>
                </a:solidFill>
                <a:effectLst/>
                <a:uLnTx/>
                <a:uFillTx/>
                <a:latin typeface="Arial" charset="0"/>
                <a:ea typeface="ＭＳ Ｐゴシック" charset="0"/>
              </a:rPr>
              <a:t>Outgroup (β-Proteobacteria)</a:t>
            </a:r>
          </a:p>
        </p:txBody>
      </p:sp>
      <p:cxnSp>
        <p:nvCxnSpPr>
          <p:cNvPr id="15" name="Straight Arrow Connector 14"/>
          <p:cNvCxnSpPr>
            <a:cxnSpLocks noChangeShapeType="1"/>
          </p:cNvCxnSpPr>
          <p:nvPr/>
        </p:nvCxnSpPr>
        <p:spPr bwMode="auto">
          <a:xfrm rot="10800000" flipV="1">
            <a:off x="3833097" y="3854824"/>
            <a:ext cx="502227" cy="6163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10282" name="TextBox 18"/>
          <p:cNvSpPr txBox="1">
            <a:spLocks noChangeArrowheads="1"/>
          </p:cNvSpPr>
          <p:nvPr/>
        </p:nvSpPr>
        <p:spPr bwMode="auto">
          <a:xfrm>
            <a:off x="5156533" y="2218817"/>
            <a:ext cx="1461231" cy="28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Enterobacteriales</a:t>
            </a:r>
          </a:p>
        </p:txBody>
      </p:sp>
      <p:sp>
        <p:nvSpPr>
          <p:cNvPr id="310283" name="TextBox 19"/>
          <p:cNvSpPr txBox="1">
            <a:spLocks noChangeArrowheads="1"/>
          </p:cNvSpPr>
          <p:nvPr/>
        </p:nvSpPr>
        <p:spPr bwMode="auto">
          <a:xfrm>
            <a:off x="5341260" y="4856402"/>
            <a:ext cx="766136" cy="28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low light</a:t>
            </a:r>
          </a:p>
        </p:txBody>
      </p:sp>
      <p:sp>
        <p:nvSpPr>
          <p:cNvPr id="310284" name="TextBox 20"/>
          <p:cNvSpPr txBox="1">
            <a:spLocks noChangeArrowheads="1"/>
          </p:cNvSpPr>
          <p:nvPr/>
        </p:nvSpPr>
        <p:spPr bwMode="auto">
          <a:xfrm>
            <a:off x="2632416" y="4213467"/>
            <a:ext cx="831176" cy="28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high light</a:t>
            </a:r>
          </a:p>
        </p:txBody>
      </p:sp>
    </p:spTree>
    <p:extLst>
      <p:ext uri="{BB962C8B-B14F-4D97-AF65-F5344CB8AC3E}">
        <p14:creationId xmlns:p14="http://schemas.microsoft.com/office/powerpoint/2010/main" val="3912279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174629" y="269015"/>
            <a:ext cx="8967932" cy="634747"/>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191919"/>
                </a:solidFill>
                <a:effectLst/>
                <a:uLnTx/>
                <a:uFillTx/>
                <a:latin typeface="Tahoma" pitchFamily="-65" charset="0"/>
                <a:ea typeface="ＭＳ Ｐゴシック"/>
                <a:cs typeface="ＭＳ Ｐゴシック"/>
              </a:rPr>
              <a:t>Chlamydial</a:t>
            </a:r>
            <a:r>
              <a:rPr kumimoji="0" lang="en-US" sz="1800" b="0" i="0" u="none" strike="noStrike" kern="1200" cap="none" spc="0" normalizeH="0" baseline="0" noProof="0" dirty="0">
                <a:ln>
                  <a:noFill/>
                </a:ln>
                <a:solidFill>
                  <a:srgbClr val="191919"/>
                </a:solidFill>
                <a:effectLst/>
                <a:uLnTx/>
                <a:uFillTx/>
                <a:latin typeface="Tahoma" pitchFamily="-65" charset="0"/>
                <a:ea typeface="ＭＳ Ｐゴシック"/>
                <a:cs typeface="ＭＳ Ｐゴシック"/>
              </a:rPr>
              <a:t>-type genes in red algae and plants are often specifically associated with </a:t>
            </a:r>
            <a:r>
              <a:rPr kumimoji="0" lang="en-US" sz="1800" b="0" i="1" u="none" strike="noStrike" kern="1200" cap="none" spc="0" normalizeH="0" baseline="0" noProof="0" dirty="0" err="1">
                <a:ln>
                  <a:noFill/>
                </a:ln>
                <a:solidFill>
                  <a:srgbClr val="191919"/>
                </a:solidFill>
                <a:effectLst/>
                <a:uLnTx/>
                <a:uFillTx/>
                <a:latin typeface="Tahoma" pitchFamily="-65" charset="0"/>
                <a:ea typeface="ＭＳ Ｐゴシック"/>
                <a:cs typeface="ＭＳ Ｐゴシック"/>
              </a:rPr>
              <a:t>Protochlamydia</a:t>
            </a:r>
            <a:r>
              <a:rPr kumimoji="0" lang="en-US" sz="1800" b="0" i="1" u="none" strike="noStrike" kern="1200" cap="none" spc="0" normalizeH="0" baseline="0" noProof="0" dirty="0">
                <a:ln>
                  <a:noFill/>
                </a:ln>
                <a:solidFill>
                  <a:srgbClr val="191919"/>
                </a:solidFill>
                <a:effectLst/>
                <a:uLnTx/>
                <a:uFillTx/>
                <a:latin typeface="Tahoma" pitchFamily="-65" charset="0"/>
                <a:ea typeface="ＭＳ Ｐゴシック"/>
                <a:cs typeface="ＭＳ Ｐゴシック"/>
              </a:rPr>
              <a:t> (</a:t>
            </a:r>
            <a:r>
              <a:rPr kumimoji="0" lang="en-US" sz="1800" b="0" i="1" u="none" strike="noStrike" kern="1200" cap="none" spc="0" normalizeH="0" baseline="0" noProof="0" dirty="0" err="1">
                <a:ln>
                  <a:noFill/>
                </a:ln>
                <a:solidFill>
                  <a:srgbClr val="191919"/>
                </a:solidFill>
                <a:effectLst/>
                <a:uLnTx/>
                <a:uFillTx/>
                <a:latin typeface="Tahoma" pitchFamily="-65" charset="0"/>
                <a:ea typeface="ＭＳ Ｐゴシック"/>
                <a:cs typeface="ＭＳ Ｐゴシック"/>
              </a:rPr>
              <a:t>Parachlamydia</a:t>
            </a:r>
            <a:r>
              <a:rPr kumimoji="0" lang="en-US" sz="1800" b="0" i="1" u="none" strike="noStrike" kern="1200" cap="none" spc="0" normalizeH="0" baseline="0" noProof="0" dirty="0">
                <a:ln>
                  <a:noFill/>
                </a:ln>
                <a:solidFill>
                  <a:srgbClr val="191919"/>
                </a:solidFill>
                <a:effectLst/>
                <a:uLnTx/>
                <a:uFillTx/>
                <a:latin typeface="Tahoma" pitchFamily="-65" charset="0"/>
                <a:ea typeface="ＭＳ Ｐゴシック"/>
                <a:cs typeface="ＭＳ Ｐゴシック"/>
              </a:rPr>
              <a:t>)</a:t>
            </a:r>
          </a:p>
        </p:txBody>
      </p:sp>
      <p:grpSp>
        <p:nvGrpSpPr>
          <p:cNvPr id="2" name="Group 3"/>
          <p:cNvGrpSpPr>
            <a:grpSpLocks/>
          </p:cNvGrpSpPr>
          <p:nvPr/>
        </p:nvGrpSpPr>
        <p:grpSpPr bwMode="auto">
          <a:xfrm>
            <a:off x="4811573" y="1490383"/>
            <a:ext cx="4073376" cy="4896970"/>
            <a:chOff x="2750" y="779"/>
            <a:chExt cx="2566" cy="3085"/>
          </a:xfrm>
        </p:grpSpPr>
        <p:pic>
          <p:nvPicPr>
            <p:cNvPr id="110601" name="Picture 4" descr="1b"/>
            <p:cNvPicPr>
              <a:picLocks noChangeAspect="1" noChangeArrowheads="1"/>
            </p:cNvPicPr>
            <p:nvPr/>
          </p:nvPicPr>
          <p:blipFill>
            <a:blip r:embed="rId4"/>
            <a:srcRect/>
            <a:stretch>
              <a:fillRect/>
            </a:stretch>
          </p:blipFill>
          <p:spPr bwMode="auto">
            <a:xfrm>
              <a:off x="2804" y="779"/>
              <a:ext cx="2328" cy="2876"/>
            </a:xfrm>
            <a:prstGeom prst="rect">
              <a:avLst/>
            </a:prstGeom>
            <a:noFill/>
            <a:ln w="9525">
              <a:noFill/>
              <a:miter lim="800000"/>
              <a:headEnd/>
              <a:tailEnd/>
            </a:ln>
          </p:spPr>
        </p:pic>
        <p:sp>
          <p:nvSpPr>
            <p:cNvPr id="110602" name="Text Box 5"/>
            <p:cNvSpPr txBox="1">
              <a:spLocks noChangeArrowheads="1"/>
            </p:cNvSpPr>
            <p:nvPr/>
          </p:nvSpPr>
          <p:spPr bwMode="auto">
            <a:xfrm>
              <a:off x="2750" y="3680"/>
              <a:ext cx="2566" cy="184"/>
            </a:xfrm>
            <a:prstGeom prst="rect">
              <a:avLst/>
            </a:prstGeom>
            <a:noFill/>
            <a:ln w="9525">
              <a:noFill/>
              <a:miter lim="800000"/>
              <a:headEnd/>
              <a:tailEnd/>
            </a:ln>
          </p:spPr>
          <p:txBody>
            <a:bodyPr wrap="none">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4-diphosphocytidyl-2-C-methyl-D-erythritol </a:t>
              </a:r>
              <a:r>
                <a:rPr kumimoji="0" lang="en-US" sz="1300" b="0" i="0"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kinase</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 (</a:t>
              </a:r>
              <a:r>
                <a:rPr kumimoji="0" lang="en-US" sz="1300" b="0" i="1"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ispE</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a:t>
              </a:r>
              <a:endParaRPr kumimoji="0" lang="en-US" sz="22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endParaRPr>
            </a:p>
          </p:txBody>
        </p:sp>
      </p:grpSp>
      <p:sp>
        <p:nvSpPr>
          <p:cNvPr id="110596" name="Text Box 6"/>
          <p:cNvSpPr txBox="1">
            <a:spLocks noChangeArrowheads="1"/>
          </p:cNvSpPr>
          <p:nvPr/>
        </p:nvSpPr>
        <p:spPr bwMode="auto">
          <a:xfrm>
            <a:off x="3058106" y="6308919"/>
            <a:ext cx="165849" cy="419930"/>
          </a:xfrm>
          <a:prstGeom prst="rect">
            <a:avLst/>
          </a:prstGeom>
          <a:noFill/>
          <a:ln w="9525">
            <a:noFill/>
            <a:miter lim="800000"/>
            <a:headEnd/>
            <a:tailEnd/>
          </a:ln>
        </p:spPr>
        <p:txBody>
          <a:bodyPr wrap="none"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itchFamily="-65" charset="0"/>
              <a:ea typeface="ＭＳ Ｐゴシック"/>
              <a:cs typeface="ＭＳ Ｐゴシック"/>
            </a:endParaRPr>
          </a:p>
        </p:txBody>
      </p:sp>
      <p:grpSp>
        <p:nvGrpSpPr>
          <p:cNvPr id="3" name="Group 7"/>
          <p:cNvGrpSpPr>
            <a:grpSpLocks/>
          </p:cNvGrpSpPr>
          <p:nvPr/>
        </p:nvGrpSpPr>
        <p:grpSpPr bwMode="auto">
          <a:xfrm>
            <a:off x="6" y="1320899"/>
            <a:ext cx="4457989" cy="5423647"/>
            <a:chOff x="1760" y="904"/>
            <a:chExt cx="2808" cy="3416"/>
          </a:xfrm>
        </p:grpSpPr>
        <p:sp>
          <p:nvSpPr>
            <p:cNvPr id="110598" name="Rectangle 8"/>
            <p:cNvSpPr>
              <a:spLocks noChangeArrowheads="1"/>
            </p:cNvSpPr>
            <p:nvPr/>
          </p:nvSpPr>
          <p:spPr bwMode="auto">
            <a:xfrm>
              <a:off x="1760" y="904"/>
              <a:ext cx="2808" cy="3416"/>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ctr" defTabSz="81027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itchFamily="-65" charset="0"/>
                <a:ea typeface="ＭＳ Ｐゴシック"/>
                <a:cs typeface="ＭＳ Ｐゴシック"/>
              </a:endParaRPr>
            </a:p>
          </p:txBody>
        </p:sp>
        <p:pic>
          <p:nvPicPr>
            <p:cNvPr id="110599" name="Picture 9" descr="1c"/>
            <p:cNvPicPr>
              <a:picLocks noChangeAspect="1" noChangeArrowheads="1"/>
            </p:cNvPicPr>
            <p:nvPr/>
          </p:nvPicPr>
          <p:blipFill>
            <a:blip r:embed="rId5"/>
            <a:srcRect/>
            <a:stretch>
              <a:fillRect/>
            </a:stretch>
          </p:blipFill>
          <p:spPr bwMode="auto">
            <a:xfrm>
              <a:off x="1949" y="994"/>
              <a:ext cx="2267" cy="2990"/>
            </a:xfrm>
            <a:prstGeom prst="rect">
              <a:avLst/>
            </a:prstGeom>
            <a:noFill/>
            <a:ln w="9525">
              <a:noFill/>
              <a:miter lim="800000"/>
              <a:headEnd/>
              <a:tailEnd/>
            </a:ln>
          </p:spPr>
        </p:pic>
        <p:sp>
          <p:nvSpPr>
            <p:cNvPr id="110600" name="Text Box 10"/>
            <p:cNvSpPr txBox="1">
              <a:spLocks noChangeArrowheads="1"/>
            </p:cNvSpPr>
            <p:nvPr/>
          </p:nvSpPr>
          <p:spPr bwMode="auto">
            <a:xfrm>
              <a:off x="1990" y="3970"/>
              <a:ext cx="1617" cy="184"/>
            </a:xfrm>
            <a:prstGeom prst="rect">
              <a:avLst/>
            </a:prstGeom>
            <a:noFill/>
            <a:ln w="9525">
              <a:noFill/>
              <a:miter lim="800000"/>
              <a:headEnd/>
              <a:tailEnd/>
            </a:ln>
          </p:spPr>
          <p:txBody>
            <a:bodyPr wrap="none">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Beta-</a:t>
              </a:r>
              <a:r>
                <a:rPr kumimoji="0" lang="en-US" sz="1300" b="0" i="0"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ketoacyl</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-ACP synthase (</a:t>
              </a:r>
              <a:r>
                <a:rPr kumimoji="0" lang="en-US" sz="1300" b="0" i="1"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fabF</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a:t>
              </a:r>
            </a:p>
          </p:txBody>
        </p:sp>
      </p:grpSp>
      <p:sp>
        <p:nvSpPr>
          <p:cNvPr id="11" name="Rectangle 21"/>
          <p:cNvSpPr>
            <a:spLocks noChangeArrowheads="1"/>
          </p:cNvSpPr>
          <p:nvPr/>
        </p:nvSpPr>
        <p:spPr bwMode="auto">
          <a:xfrm rot="16199592">
            <a:off x="7202014" y="4878592"/>
            <a:ext cx="3606893" cy="281898"/>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Huang and Gogarten 2007, Genome </a:t>
            </a:r>
            <a:r>
              <a:rPr kumimoji="0" lang="en-US" sz="1300" b="0" i="0"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Biol</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 8:R99</a:t>
            </a:r>
          </a:p>
        </p:txBody>
      </p:sp>
    </p:spTree>
    <p:extLst>
      <p:ext uri="{BB962C8B-B14F-4D97-AF65-F5344CB8AC3E}">
        <p14:creationId xmlns:p14="http://schemas.microsoft.com/office/powerpoint/2010/main" val="233346614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8" name="Rectangle 2"/>
          <p:cNvSpPr>
            <a:spLocks noGrp="1" noChangeArrowheads="1"/>
          </p:cNvSpPr>
          <p:nvPr>
            <p:ph type="title"/>
          </p:nvPr>
        </p:nvSpPr>
        <p:spPr>
          <a:xfrm>
            <a:off x="190" y="104"/>
            <a:ext cx="9143999" cy="839042"/>
          </a:xfrm>
        </p:spPr>
        <p:txBody>
          <a:bodyPr/>
          <a:lstStyle/>
          <a:p>
            <a:pPr eaLnBrk="1" hangingPunct="1"/>
            <a:r>
              <a:rPr lang="en-US" sz="2900" dirty="0">
                <a:solidFill>
                  <a:srgbClr val="EC1000"/>
                </a:solidFill>
              </a:rPr>
              <a:t>Red Algal and Green Plant Genes of </a:t>
            </a:r>
            <a:r>
              <a:rPr lang="en-US" sz="2900" dirty="0" err="1">
                <a:solidFill>
                  <a:srgbClr val="EC1000"/>
                </a:solidFill>
              </a:rPr>
              <a:t>Chlamydial</a:t>
            </a:r>
            <a:r>
              <a:rPr lang="en-US" sz="2900" dirty="0">
                <a:solidFill>
                  <a:srgbClr val="EC1000"/>
                </a:solidFill>
              </a:rPr>
              <a:t> Origin</a:t>
            </a:r>
            <a:endParaRPr lang="en-US" sz="3300" dirty="0">
              <a:solidFill>
                <a:srgbClr val="EC1000"/>
              </a:solidFill>
            </a:endParaRPr>
          </a:p>
        </p:txBody>
      </p:sp>
      <p:graphicFrame>
        <p:nvGraphicFramePr>
          <p:cNvPr id="108546" name="Object 2"/>
          <p:cNvGraphicFramePr>
            <a:graphicFrameLocks noChangeAspect="1"/>
          </p:cNvGraphicFramePr>
          <p:nvPr/>
        </p:nvGraphicFramePr>
        <p:xfrm>
          <a:off x="-720148" y="5203754"/>
          <a:ext cx="9021330" cy="3601291"/>
        </p:xfrm>
        <a:graphic>
          <a:graphicData uri="http://schemas.openxmlformats.org/presentationml/2006/ole">
            <mc:AlternateContent xmlns:mc="http://schemas.openxmlformats.org/markup-compatibility/2006">
              <mc:Choice xmlns:v="urn:schemas-microsoft-com:vml" Requires="v">
                <p:oleObj spid="_x0000_s56321" name="Worksheet" r:id="rId5" imgW="7366000" imgH="2146300" progId="Excel.Sheet.8">
                  <p:embed/>
                </p:oleObj>
              </mc:Choice>
              <mc:Fallback>
                <p:oleObj name="Worksheet" r:id="rId5" imgW="7366000" imgH="2146300" progId="Excel.Sheet.8">
                  <p:embed/>
                  <p:pic>
                    <p:nvPicPr>
                      <p:cNvPr id="1085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148" y="5203754"/>
                        <a:ext cx="9021330" cy="360129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8549" name="Text Box 4"/>
          <p:cNvSpPr txBox="1">
            <a:spLocks noChangeArrowheads="1"/>
          </p:cNvSpPr>
          <p:nvPr/>
        </p:nvSpPr>
        <p:spPr bwMode="auto">
          <a:xfrm>
            <a:off x="460377" y="5426571"/>
            <a:ext cx="6407727" cy="697397"/>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00"/>
                </a:solidFill>
                <a:effectLst/>
                <a:uLnTx/>
                <a:uFillTx/>
                <a:latin typeface="Arial" pitchFamily="-65" charset="0"/>
                <a:ea typeface="ＭＳ Ｐゴシック"/>
                <a:cs typeface="ＭＳ Ｐゴシック"/>
              </a:rPr>
              <a:t>Consistent phylogenetic signal links </a:t>
            </a:r>
            <a:br>
              <a:rPr kumimoji="0" lang="en-US" sz="2000" b="0" i="0" u="none" strike="noStrike" kern="1200" cap="none" spc="0" normalizeH="0" baseline="0" noProof="0" dirty="0">
                <a:ln>
                  <a:noFill/>
                </a:ln>
                <a:solidFill>
                  <a:srgbClr val="00B000"/>
                </a:solidFill>
                <a:effectLst/>
                <a:uLnTx/>
                <a:uFillTx/>
                <a:latin typeface="Arial" pitchFamily="-65" charset="0"/>
                <a:ea typeface="ＭＳ Ｐゴシック"/>
                <a:cs typeface="ＭＳ Ｐゴシック"/>
              </a:rPr>
            </a:br>
            <a:r>
              <a:rPr kumimoji="0" lang="en-US" sz="2000" b="0" i="0" u="none" strike="noStrike" kern="1200" cap="none" spc="0" normalizeH="0" baseline="0" noProof="0" dirty="0">
                <a:ln>
                  <a:noFill/>
                </a:ln>
                <a:solidFill>
                  <a:srgbClr val="00B000"/>
                </a:solidFill>
                <a:effectLst/>
                <a:uLnTx/>
                <a:uFillTx/>
                <a:latin typeface="Arial" pitchFamily="-65" charset="0"/>
                <a:ea typeface="ＭＳ Ｐゴシック"/>
                <a:cs typeface="ＭＳ Ｐゴシック"/>
              </a:rPr>
              <a:t>Chlamydiae, red algae and green plants.</a:t>
            </a:r>
            <a:endParaRPr kumimoji="0" lang="en-US" sz="2000" b="0" i="0" u="none" strike="noStrike" kern="1200" cap="none" spc="0" normalizeH="0" baseline="0" noProof="0" dirty="0">
              <a:ln>
                <a:noFill/>
              </a:ln>
              <a:solidFill>
                <a:srgbClr val="FFFF00"/>
              </a:solidFill>
              <a:effectLst/>
              <a:uLnTx/>
              <a:uFillTx/>
              <a:latin typeface="Arial" pitchFamily="-65" charset="0"/>
              <a:ea typeface="ＭＳ Ｐゴシック"/>
              <a:cs typeface="ＭＳ Ｐゴシック"/>
            </a:endParaRPr>
          </a:p>
        </p:txBody>
      </p:sp>
      <p:graphicFrame>
        <p:nvGraphicFramePr>
          <p:cNvPr id="108547" name="Object 3"/>
          <p:cNvGraphicFramePr>
            <a:graphicFrameLocks noChangeAspect="1"/>
          </p:cNvGraphicFramePr>
          <p:nvPr/>
        </p:nvGraphicFramePr>
        <p:xfrm>
          <a:off x="577278" y="886667"/>
          <a:ext cx="6342785" cy="4647640"/>
        </p:xfrm>
        <a:graphic>
          <a:graphicData uri="http://schemas.openxmlformats.org/presentationml/2006/ole">
            <mc:AlternateContent xmlns:mc="http://schemas.openxmlformats.org/markup-compatibility/2006">
              <mc:Choice xmlns:v="urn:schemas-microsoft-com:vml" Requires="v">
                <p:oleObj spid="_x0000_s56322" name="Document" r:id="rId7" imgW="5638800" imgH="4216400" progId="Word.Document.8">
                  <p:embed/>
                </p:oleObj>
              </mc:Choice>
              <mc:Fallback>
                <p:oleObj name="Document" r:id="rId7" imgW="5638800" imgH="4216400" progId="Word.Document.8">
                  <p:embed/>
                  <p:pic>
                    <p:nvPicPr>
                      <p:cNvPr id="1085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278" y="886667"/>
                        <a:ext cx="6342785" cy="464764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8550" name="Rectangle 6"/>
          <p:cNvSpPr>
            <a:spLocks noChangeArrowheads="1"/>
          </p:cNvSpPr>
          <p:nvPr/>
        </p:nvSpPr>
        <p:spPr bwMode="auto">
          <a:xfrm>
            <a:off x="5357096" y="5401357"/>
            <a:ext cx="3786909" cy="1650409"/>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111F41"/>
                </a:solidFill>
                <a:effectLst/>
                <a:uLnTx/>
                <a:uFillTx/>
                <a:latin typeface="Times New Roman" pitchFamily="-65" charset="0"/>
                <a:ea typeface="Times New Roman" pitchFamily="-65" charset="0"/>
                <a:cs typeface="Times New Roman" pitchFamily="-65" charset="0"/>
              </a:rPr>
              <a:t>modified from </a:t>
            </a:r>
            <a:br>
              <a:rPr kumimoji="0" lang="en-US" sz="1300" b="0" i="0" u="none" strike="noStrike" kern="1200" cap="none" spc="0" normalizeH="0" baseline="0" noProof="0" dirty="0">
                <a:ln>
                  <a:noFill/>
                </a:ln>
                <a:solidFill>
                  <a:srgbClr val="111F41"/>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111F41"/>
                </a:solidFill>
                <a:effectLst/>
                <a:uLnTx/>
                <a:uFillTx/>
                <a:latin typeface="Times New Roman" pitchFamily="-65" charset="0"/>
                <a:ea typeface="Times New Roman" pitchFamily="-65" charset="0"/>
                <a:cs typeface="Times New Roman" pitchFamily="-65" charset="0"/>
              </a:rPr>
              <a:t>  Huang </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and Gogarten 2007, Genome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Biol</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8:R99</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Additional genes reported in </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Becker B,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Hoef</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-Emden K,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Melkonian</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M. </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BMC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Evol</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Biol. 2008 Jul 15;8:203.</a:t>
            </a:r>
          </a:p>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Moustafa</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 Reyes-</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Prieto</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 Bhattacharya D.</a:t>
            </a:r>
            <a:r>
              <a:rPr kumimoji="0" lang="en-US" sz="1300" b="0" i="1"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PLoS</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ONE. 2008 May 21;3(5):e2205.</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endParaRPr kumimoji="0" lang="en-US" sz="11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endParaRPr>
          </a:p>
        </p:txBody>
      </p:sp>
    </p:spTree>
    <p:extLst>
      <p:ext uri="{BB962C8B-B14F-4D97-AF65-F5344CB8AC3E}">
        <p14:creationId xmlns:p14="http://schemas.microsoft.com/office/powerpoint/2010/main" val="752762232"/>
      </p:ext>
    </p:extLst>
  </p:cSld>
  <p:clrMapOvr>
    <a:overrideClrMapping bg1="dk2" tx1="lt1" bg2="dk1"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166815" y="930097"/>
            <a:ext cx="6790765" cy="5590335"/>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155615" y="918891"/>
            <a:ext cx="6804772" cy="5601541"/>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5498357" y="2350434"/>
            <a:ext cx="552821" cy="10272"/>
          </a:xfrm>
          <a:prstGeom prst="line">
            <a:avLst/>
          </a:prstGeom>
          <a:noFill/>
          <a:ln w="28575">
            <a:solidFill>
              <a:srgbClr val="FF0000"/>
            </a:solidFill>
            <a:round/>
            <a:headEnd/>
            <a:tailEnd type="triangle" w="med" len="med"/>
          </a:ln>
        </p:spPr>
        <p:txBody>
          <a:bodyPr wrap="none" lIns="80610" tIns="40303" rIns="80610" bIns="40303" anchor="ctr">
            <a:prstTxWarp prst="textNoShape">
              <a:avLst/>
            </a:prstTxWarp>
          </a:bodyPr>
          <a:lstStyle/>
          <a:p>
            <a:endParaRPr lang="en-US" sz="2206">
              <a:solidFill>
                <a:prstClr val="black"/>
              </a:solidFill>
              <a:latin typeface="Arial" pitchFamily="-65" charset="0"/>
              <a:ea typeface=""/>
            </a:endParaRPr>
          </a:p>
        </p:txBody>
      </p:sp>
      <p:sp>
        <p:nvSpPr>
          <p:cNvPr id="93189" name="Text Box 5"/>
          <p:cNvSpPr txBox="1">
            <a:spLocks noChangeArrowheads="1"/>
          </p:cNvSpPr>
          <p:nvPr/>
        </p:nvSpPr>
        <p:spPr bwMode="auto">
          <a:xfrm>
            <a:off x="2507319" y="228321"/>
            <a:ext cx="3795199" cy="461625"/>
          </a:xfrm>
          <a:prstGeom prst="rect">
            <a:avLst/>
          </a:prstGeom>
          <a:noFill/>
          <a:ln w="9525">
            <a:noFill/>
            <a:miter lim="800000"/>
            <a:headEnd/>
            <a:tailEnd/>
          </a:ln>
        </p:spPr>
        <p:txBody>
          <a:bodyPr wrap="none" lIns="80610" tIns="40303" rIns="80610" bIns="40303">
            <a:prstTxWarp prst="textNoShape">
              <a:avLst/>
            </a:prstTxWarp>
            <a:spAutoFit/>
          </a:bodyPr>
          <a:lstStyle/>
          <a:p>
            <a:pPr eaLnBrk="0" hangingPunct="0"/>
            <a:r>
              <a:rPr lang="en-US" sz="2471" dirty="0">
                <a:solidFill>
                  <a:prstClr val="black"/>
                </a:solidFill>
                <a:latin typeface="Arial" pitchFamily="-65" charset="0"/>
                <a:ea typeface="ＭＳ Ｐゴシック" pitchFamily="-65" charset="-128"/>
                <a:cs typeface="ＭＳ Ｐゴシック" pitchFamily="-65" charset="-128"/>
              </a:rPr>
              <a:t>The Coral of Life (Darwin)</a:t>
            </a:r>
            <a:endParaRPr lang="en-US" sz="2206" dirty="0">
              <a:solidFill>
                <a:prstClr val="black"/>
              </a:solidFill>
              <a:latin typeface="Arial" pitchFamily="-65" charset="0"/>
              <a:ea typeface="ＭＳ Ｐゴシック" pitchFamily="-65" charset="-128"/>
              <a:cs typeface="ＭＳ Ｐゴシック" pitchFamily="-65" charset="-128"/>
            </a:endParaRPr>
          </a:p>
        </p:txBody>
      </p:sp>
      <p:sp>
        <p:nvSpPr>
          <p:cNvPr id="93190" name="Rectangle 6"/>
          <p:cNvSpPr>
            <a:spLocks noChangeArrowheads="1"/>
          </p:cNvSpPr>
          <p:nvPr/>
        </p:nvSpPr>
        <p:spPr bwMode="auto">
          <a:xfrm rot="5400000">
            <a:off x="5829348" y="3079417"/>
            <a:ext cx="5461104" cy="651549"/>
          </a:xfrm>
          <a:prstGeom prst="rect">
            <a:avLst/>
          </a:prstGeom>
          <a:noFill/>
          <a:ln w="9525">
            <a:noFill/>
            <a:miter lim="800000"/>
            <a:headEnd/>
            <a:tailEnd/>
          </a:ln>
        </p:spPr>
        <p:txBody>
          <a:bodyPr wrap="none" lIns="80610" tIns="40303" rIns="80610" bIns="40303">
            <a:prstTxWarp prst="textNoShape">
              <a:avLst/>
            </a:prstTxWarp>
            <a:spAutoFit/>
          </a:bodyPr>
          <a:lstStyle/>
          <a:p>
            <a:r>
              <a:rPr lang="en-US" sz="1235" dirty="0">
                <a:solidFill>
                  <a:srgbClr val="000000"/>
                </a:solidFill>
                <a:latin typeface="Arial" pitchFamily="-65" charset="0"/>
                <a:ea typeface=""/>
              </a:rPr>
              <a:t>ZHAXYBAYEVA and GOGARTEN (2004):</a:t>
            </a:r>
          </a:p>
          <a:p>
            <a:r>
              <a:rPr lang="en-US" sz="1235" dirty="0" err="1">
                <a:solidFill>
                  <a:srgbClr val="000000"/>
                </a:solidFill>
                <a:latin typeface="Arial" pitchFamily="-65" charset="0"/>
                <a:ea typeface=""/>
              </a:rPr>
              <a:t>Cladogenesis</a:t>
            </a:r>
            <a:r>
              <a:rPr lang="en-US" sz="1235" dirty="0">
                <a:solidFill>
                  <a:srgbClr val="000000"/>
                </a:solidFill>
                <a:latin typeface="Arial" pitchFamily="-65" charset="0"/>
                <a:ea typeface=""/>
              </a:rPr>
              <a:t>, Coalescence and the Evolution of the Three Domains of Life.</a:t>
            </a:r>
          </a:p>
          <a:p>
            <a:r>
              <a:rPr lang="en-US" sz="1235" dirty="0">
                <a:solidFill>
                  <a:srgbClr val="000000"/>
                </a:solidFill>
                <a:latin typeface="Arial" pitchFamily="-65" charset="0"/>
                <a:ea typeface=""/>
              </a:rPr>
              <a:t>Trends in Genetics 20 (4): 182- 187</a:t>
            </a:r>
            <a:endParaRPr lang="en-US" sz="2206" dirty="0">
              <a:solidFill>
                <a:srgbClr val="000000"/>
              </a:solidFill>
              <a:latin typeface="Arial" pitchFamily="-65" charset="0"/>
              <a:ea typeface=""/>
            </a:endParaRPr>
          </a:p>
        </p:txBody>
      </p:sp>
    </p:spTree>
    <p:extLst>
      <p:ext uri="{BB962C8B-B14F-4D97-AF65-F5344CB8AC3E}">
        <p14:creationId xmlns:p14="http://schemas.microsoft.com/office/powerpoint/2010/main" val="151946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54371"/>
                                        </p:tgtEl>
                                        <p:attrNameLst>
                                          <p:attrName>style.visibility</p:attrName>
                                        </p:attrNameLst>
                                      </p:cBhvr>
                                      <p:to>
                                        <p:strVal val="visible"/>
                                      </p:to>
                                    </p:set>
                                    <p:animEffect transition="in" filter="dissolve">
                                      <p:cBhvr>
                                        <p:cTn id="7" dur="500"/>
                                        <p:tgtEl>
                                          <p:spTgt spid="9543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5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05113" y="5710238"/>
            <a:ext cx="3802062"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FFFF66"/>
                </a:solidFill>
              </a:rPr>
              <a:t>Adam and Eve never met </a:t>
            </a:r>
            <a:r>
              <a:rPr lang="en-US" sz="2200">
                <a:solidFill>
                  <a:srgbClr val="FFFF66"/>
                </a:solidFill>
                <a:sym typeface="Wingdings" charset="0"/>
              </a:rPr>
              <a:t></a:t>
            </a:r>
            <a:endParaRPr lang="en-US" sz="2200">
              <a:solidFill>
                <a:srgbClr val="FFFF66"/>
              </a:solidFill>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144463"/>
            <a:ext cx="3865563" cy="5172075"/>
          </a:xfrm>
          <a:prstGeom prst="rect">
            <a:avLst/>
          </a:prstGeom>
          <a:noFill/>
          <a:ln w="25400">
            <a:solidFill>
              <a:srgbClr val="333300"/>
            </a:solidFill>
            <a:miter lim="800000"/>
            <a:headEnd/>
            <a:tailEnd/>
          </a:ln>
          <a:extLst>
            <a:ext uri="{909E8E84-426E-40dd-AFC4-6F175D3DCCD1}">
              <a14:hiddenFill xmlns:a14="http://schemas.microsoft.com/office/drawing/2010/main" xmlns="">
                <a:solidFill>
                  <a:srgbClr val="FFFFFF"/>
                </a:solidFill>
              </a14:hiddenFill>
            </a:ext>
          </a:extLst>
        </p:spPr>
      </p:pic>
      <p:sp>
        <p:nvSpPr>
          <p:cNvPr id="73732" name="Text Box 4"/>
          <p:cNvSpPr txBox="1">
            <a:spLocks noChangeArrowheads="1"/>
          </p:cNvSpPr>
          <p:nvPr/>
        </p:nvSpPr>
        <p:spPr bwMode="auto">
          <a:xfrm>
            <a:off x="3048000" y="5338763"/>
            <a:ext cx="34321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rPr>
              <a:t>Albrecht Dürer, The Fall of Man, 1504</a:t>
            </a:r>
          </a:p>
        </p:txBody>
      </p:sp>
      <p:sp>
        <p:nvSpPr>
          <p:cNvPr id="73733" name="Text Box 5"/>
          <p:cNvSpPr txBox="1">
            <a:spLocks noChangeArrowheads="1"/>
          </p:cNvSpPr>
          <p:nvPr/>
        </p:nvSpPr>
        <p:spPr bwMode="auto">
          <a:xfrm>
            <a:off x="6823075" y="336550"/>
            <a:ext cx="20970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Mitochondrial</a:t>
            </a:r>
          </a:p>
          <a:p>
            <a:pPr algn="ctr" eaLnBrk="1" hangingPunct="1"/>
            <a:r>
              <a:rPr lang="en-US" sz="2200" b="1">
                <a:solidFill>
                  <a:srgbClr val="FFFF66"/>
                </a:solidFill>
              </a:rPr>
              <a:t>Eve</a:t>
            </a:r>
          </a:p>
        </p:txBody>
      </p:sp>
      <p:sp>
        <p:nvSpPr>
          <p:cNvPr id="73734" name="Text Box 6"/>
          <p:cNvSpPr txBox="1">
            <a:spLocks noChangeArrowheads="1"/>
          </p:cNvSpPr>
          <p:nvPr/>
        </p:nvSpPr>
        <p:spPr bwMode="auto">
          <a:xfrm>
            <a:off x="195263" y="273050"/>
            <a:ext cx="2287587"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Y chromosome</a:t>
            </a:r>
          </a:p>
          <a:p>
            <a:pPr algn="ctr" eaLnBrk="1" hangingPunct="1"/>
            <a:r>
              <a:rPr lang="en-US" sz="2200" b="1">
                <a:solidFill>
                  <a:srgbClr val="FFFF66"/>
                </a:solidFill>
              </a:rPr>
              <a:t>Adam</a:t>
            </a:r>
          </a:p>
        </p:txBody>
      </p:sp>
      <p:sp>
        <p:nvSpPr>
          <p:cNvPr id="136199" name="Text Box 7"/>
          <p:cNvSpPr txBox="1">
            <a:spLocks noChangeArrowheads="1"/>
          </p:cNvSpPr>
          <p:nvPr/>
        </p:nvSpPr>
        <p:spPr bwMode="auto">
          <a:xfrm>
            <a:off x="265335" y="1547813"/>
            <a:ext cx="2166494" cy="1015535"/>
          </a:xfrm>
          <a:prstGeom prst="rect">
            <a:avLst/>
          </a:prstGeom>
          <a:noFill/>
          <a:ln w="9525">
            <a:noFill/>
            <a:miter lim="800000"/>
            <a:headEnd/>
            <a:tailEnd/>
          </a:ln>
        </p:spPr>
        <p:txBody>
          <a:bodyPr wrap="none" lIns="91311" tIns="45657" rIns="91311" bIns="45657">
            <a:spAutoFit/>
          </a:bodyPr>
          <a:lstStyle/>
          <a:p>
            <a:pPr algn="ctr">
              <a:defRPr/>
            </a:pPr>
            <a:r>
              <a:rPr lang="en-US" sz="2000" dirty="0">
                <a:solidFill>
                  <a:srgbClr val="FF66FF"/>
                </a:solidFill>
                <a:latin typeface="Arial" pitchFamily="-107" charset="0"/>
                <a:ea typeface="Times New Roman" pitchFamily="-107" charset="0"/>
                <a:cs typeface="Times New Roman" pitchFamily="-107" charset="0"/>
              </a:rPr>
              <a:t>Lived </a:t>
            </a:r>
          </a:p>
          <a:p>
            <a:pPr algn="ctr">
              <a:defRPr/>
            </a:pPr>
            <a:r>
              <a:rPr lang="en-US" sz="2000" dirty="0">
                <a:solidFill>
                  <a:srgbClr val="FF66FF"/>
                </a:solidFill>
                <a:latin typeface="Arial" pitchFamily="-107" charset="0"/>
                <a:ea typeface="Times New Roman" pitchFamily="-107" charset="0"/>
                <a:cs typeface="Times New Roman" pitchFamily="-107" charset="0"/>
              </a:rPr>
              <a:t>approximately </a:t>
            </a:r>
          </a:p>
          <a:p>
            <a:pPr algn="ctr">
              <a:defRPr/>
            </a:pPr>
            <a:r>
              <a:rPr lang="en-US" sz="2000" strike="dblStrike" dirty="0">
                <a:solidFill>
                  <a:srgbClr val="FF66FF"/>
                </a:solidFill>
                <a:latin typeface="Arial" pitchFamily="-107" charset="0"/>
                <a:ea typeface="Times New Roman" pitchFamily="-107" charset="0"/>
                <a:cs typeface="Times New Roman" pitchFamily="-107" charset="0"/>
              </a:rPr>
              <a:t>40</a:t>
            </a:r>
            <a:r>
              <a:rPr lang="en-US" sz="2000" dirty="0">
                <a:solidFill>
                  <a:srgbClr val="FF66FF"/>
                </a:solidFill>
                <a:latin typeface="Arial" pitchFamily="-107" charset="0"/>
                <a:ea typeface="Times New Roman" pitchFamily="-107" charset="0"/>
                <a:cs typeface="Times New Roman" pitchFamily="-107" charset="0"/>
              </a:rPr>
              <a:t>,000 years ago</a:t>
            </a:r>
            <a:r>
              <a:rPr lang="en-US" sz="2000" dirty="0">
                <a:solidFill>
                  <a:srgbClr val="FF66FF"/>
                </a:solidFill>
                <a:latin typeface="Arial" pitchFamily="-107" charset="0"/>
                <a:ea typeface="ＭＳ Ｐゴシック" charset="0"/>
                <a:cs typeface="ＭＳ Ｐゴシック" charset="0"/>
              </a:rPr>
              <a:t> </a:t>
            </a:r>
          </a:p>
        </p:txBody>
      </p:sp>
      <p:sp>
        <p:nvSpPr>
          <p:cNvPr id="73736" name="Text Box 8"/>
          <p:cNvSpPr txBox="1">
            <a:spLocks noChangeArrowheads="1"/>
          </p:cNvSpPr>
          <p:nvPr/>
        </p:nvSpPr>
        <p:spPr bwMode="auto">
          <a:xfrm>
            <a:off x="6918325" y="1603375"/>
            <a:ext cx="21240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FF66FF"/>
                </a:solidFill>
                <a:cs typeface="Times New Roman" charset="0"/>
              </a:rPr>
              <a:t>Lived </a:t>
            </a:r>
          </a:p>
          <a:p>
            <a:pPr algn="ctr" eaLnBrk="1" hangingPunct="1"/>
            <a:r>
              <a:rPr lang="en-US" sz="2000">
                <a:solidFill>
                  <a:srgbClr val="FF66FF"/>
                </a:solidFill>
                <a:cs typeface="Times New Roman" charset="0"/>
              </a:rPr>
              <a:t>166,000-249,000 </a:t>
            </a:r>
          </a:p>
          <a:p>
            <a:pPr algn="ctr" eaLnBrk="1" hangingPunct="1"/>
            <a:r>
              <a:rPr lang="en-US" sz="2000">
                <a:solidFill>
                  <a:srgbClr val="FF66FF"/>
                </a:solidFill>
                <a:cs typeface="Times New Roman" charset="0"/>
              </a:rPr>
              <a:t>years ago </a:t>
            </a:r>
          </a:p>
        </p:txBody>
      </p:sp>
      <p:sp>
        <p:nvSpPr>
          <p:cNvPr id="73737" name="Text Box 9"/>
          <p:cNvSpPr txBox="1">
            <a:spLocks noChangeArrowheads="1"/>
          </p:cNvSpPr>
          <p:nvPr/>
        </p:nvSpPr>
        <p:spPr bwMode="auto">
          <a:xfrm>
            <a:off x="98425" y="3133725"/>
            <a:ext cx="259715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Thomson, R. </a:t>
            </a:r>
            <a:r>
              <a:rPr lang="en-US" sz="1400" i="1">
                <a:solidFill>
                  <a:srgbClr val="FFFFFF"/>
                </a:solidFill>
              </a:rPr>
              <a:t>et al.</a:t>
            </a:r>
            <a:r>
              <a:rPr lang="en-US" sz="1400">
                <a:solidFill>
                  <a:srgbClr val="FFFFFF"/>
                </a:solidFill>
              </a:rPr>
              <a:t> (2000) </a:t>
            </a:r>
            <a:r>
              <a:rPr lang="en-US" sz="1400" i="1">
                <a:solidFill>
                  <a:srgbClr val="FFFFFF"/>
                </a:solidFill>
              </a:rPr>
              <a:t>Proc Natl Acad Sci</a:t>
            </a:r>
            <a:r>
              <a:rPr lang="en-US" sz="1400">
                <a:solidFill>
                  <a:srgbClr val="FFFFFF"/>
                </a:solidFill>
              </a:rPr>
              <a:t> U S A 97, 7360-5</a:t>
            </a:r>
          </a:p>
          <a:p>
            <a:pPr eaLnBrk="1" hangingPunct="1"/>
            <a:endParaRPr lang="en-US" sz="1400">
              <a:solidFill>
                <a:srgbClr val="FFFFFF"/>
              </a:solidFill>
            </a:endParaRPr>
          </a:p>
          <a:p>
            <a:pPr eaLnBrk="1" hangingPunct="1"/>
            <a:r>
              <a:rPr lang="en-US" sz="1400">
                <a:solidFill>
                  <a:srgbClr val="FFFFFF"/>
                </a:solidFill>
              </a:rPr>
              <a:t>Underhill, P.A. </a:t>
            </a:r>
            <a:r>
              <a:rPr lang="en-US" sz="1400" i="1">
                <a:solidFill>
                  <a:srgbClr val="FFFFFF"/>
                </a:solidFill>
              </a:rPr>
              <a:t>et al.</a:t>
            </a:r>
            <a:r>
              <a:rPr lang="en-US" sz="1400">
                <a:solidFill>
                  <a:srgbClr val="FFFFFF"/>
                </a:solidFill>
              </a:rPr>
              <a:t> (2000) </a:t>
            </a:r>
            <a:r>
              <a:rPr lang="en-US" sz="1400" i="1">
                <a:solidFill>
                  <a:srgbClr val="FFFFFF"/>
                </a:solidFill>
              </a:rPr>
              <a:t>Nat Genet</a:t>
            </a:r>
            <a:r>
              <a:rPr lang="en-US" sz="1400">
                <a:solidFill>
                  <a:srgbClr val="FFFFFF"/>
                </a:solidFill>
              </a:rPr>
              <a:t> 26, 358-61</a:t>
            </a:r>
          </a:p>
          <a:p>
            <a:pPr eaLnBrk="1" hangingPunct="1"/>
            <a:endParaRPr lang="en-US" sz="1400">
              <a:solidFill>
                <a:srgbClr val="FFFFFF"/>
              </a:solidFill>
            </a:endParaRPr>
          </a:p>
          <a:p>
            <a:pPr eaLnBrk="1" hangingPunct="1"/>
            <a:r>
              <a:rPr lang="en-US" sz="1400">
                <a:solidFill>
                  <a:srgbClr val="FFFFFF"/>
                </a:solidFill>
              </a:rPr>
              <a:t>Mendez et al. (2013) American Journal of Human Genetics 92 (3): 454.</a:t>
            </a:r>
          </a:p>
        </p:txBody>
      </p:sp>
      <p:sp>
        <p:nvSpPr>
          <p:cNvPr id="73738" name="Text Box 10"/>
          <p:cNvSpPr txBox="1">
            <a:spLocks noChangeArrowheads="1"/>
          </p:cNvSpPr>
          <p:nvPr/>
        </p:nvSpPr>
        <p:spPr bwMode="auto">
          <a:xfrm>
            <a:off x="6908800" y="3133725"/>
            <a:ext cx="205105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Cann, R.L. </a:t>
            </a:r>
            <a:r>
              <a:rPr lang="en-US" sz="1400" i="1">
                <a:solidFill>
                  <a:srgbClr val="FFFFFF"/>
                </a:solidFill>
              </a:rPr>
              <a:t>et al.</a:t>
            </a:r>
            <a:r>
              <a:rPr lang="en-US" sz="1400">
                <a:solidFill>
                  <a:srgbClr val="FFFFFF"/>
                </a:solidFill>
              </a:rPr>
              <a:t> (1987) </a:t>
            </a:r>
            <a:r>
              <a:rPr lang="en-US" sz="1400" i="1">
                <a:solidFill>
                  <a:srgbClr val="FFFFFF"/>
                </a:solidFill>
              </a:rPr>
              <a:t>Nature</a:t>
            </a:r>
            <a:r>
              <a:rPr lang="en-US" sz="1400">
                <a:solidFill>
                  <a:srgbClr val="FFFFFF"/>
                </a:solidFill>
              </a:rPr>
              <a:t> 325, 31-6</a:t>
            </a:r>
          </a:p>
          <a:p>
            <a:pPr eaLnBrk="1" hangingPunct="1"/>
            <a:endParaRPr lang="en-US" sz="1400">
              <a:solidFill>
                <a:srgbClr val="FFFFFF"/>
              </a:solidFill>
            </a:endParaRPr>
          </a:p>
          <a:p>
            <a:pPr eaLnBrk="1" hangingPunct="1"/>
            <a:r>
              <a:rPr lang="en-US" sz="1400">
                <a:solidFill>
                  <a:srgbClr val="FFFFFF"/>
                </a:solidFill>
              </a:rPr>
              <a:t>Vigilant, L. </a:t>
            </a:r>
            <a:r>
              <a:rPr lang="en-US" sz="1400" i="1">
                <a:solidFill>
                  <a:srgbClr val="FFFFFF"/>
                </a:solidFill>
              </a:rPr>
              <a:t>et al.</a:t>
            </a:r>
            <a:r>
              <a:rPr lang="en-US" sz="1400">
                <a:solidFill>
                  <a:srgbClr val="FFFFFF"/>
                </a:solidFill>
              </a:rPr>
              <a:t> (1991) </a:t>
            </a:r>
            <a:r>
              <a:rPr lang="en-US" sz="1400" i="1">
                <a:solidFill>
                  <a:srgbClr val="FFFFFF"/>
                </a:solidFill>
              </a:rPr>
              <a:t>Science</a:t>
            </a:r>
            <a:r>
              <a:rPr lang="en-US" sz="1400">
                <a:solidFill>
                  <a:srgbClr val="FFFFFF"/>
                </a:solidFill>
              </a:rPr>
              <a:t> 253, 1503-7 </a:t>
            </a:r>
          </a:p>
        </p:txBody>
      </p:sp>
      <p:sp>
        <p:nvSpPr>
          <p:cNvPr id="73739" name="Text Box 11"/>
          <p:cNvSpPr txBox="1">
            <a:spLocks noChangeArrowheads="1"/>
          </p:cNvSpPr>
          <p:nvPr/>
        </p:nvSpPr>
        <p:spPr bwMode="auto">
          <a:xfrm>
            <a:off x="98425" y="6211888"/>
            <a:ext cx="886301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a:solidFill>
                  <a:srgbClr val="FFFF66"/>
                </a:solidFill>
              </a:rPr>
              <a:t>The same is true for ancestral rRNAs, EF, ATPases!</a:t>
            </a:r>
          </a:p>
        </p:txBody>
      </p:sp>
      <p:cxnSp>
        <p:nvCxnSpPr>
          <p:cNvPr id="3" name="Straight Connector 2"/>
          <p:cNvCxnSpPr/>
          <p:nvPr/>
        </p:nvCxnSpPr>
        <p:spPr bwMode="auto">
          <a:xfrm>
            <a:off x="265335"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67385496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241017" y="1790141"/>
            <a:ext cx="8902987" cy="1546936"/>
          </a:xfrm>
          <a:prstGeom prst="rect">
            <a:avLst/>
          </a:prstGeom>
          <a:noFill/>
          <a:ln w="9525">
            <a:noFill/>
            <a:miter lim="800000"/>
            <a:headEnd/>
            <a:tailEnd/>
          </a:ln>
        </p:spPr>
        <p:txBody>
          <a:bodyPr wrap="square" lIns="80235" tIns="40102" rIns="80235" bIns="40102">
            <a:prstTxWarp prst="textNoShape">
              <a:avLst/>
            </a:prstTxWarp>
            <a:spAutoFit/>
          </a:bodyPr>
          <a:lstStyle/>
          <a:p>
            <a:pPr marL="0" marR="0" lvl="0" indent="0" algn="l" defTabSz="81273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PHYLOGENY: </a:t>
            </a:r>
            <a:br>
              <a:rPr kumimoji="0" lang="en-US" sz="24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br>
            <a:r>
              <a:rPr kumimoji="0" lang="en-US" sz="24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from Greek </a:t>
            </a:r>
            <a:r>
              <a:rPr kumimoji="0" lang="en-US" sz="2400" b="0" i="0"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phylon</a:t>
            </a:r>
            <a:r>
              <a:rPr kumimoji="0" lang="en-US" sz="24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 race or class, and -</a:t>
            </a:r>
            <a:r>
              <a:rPr kumimoji="0" lang="en-US" sz="2400" b="0" i="0"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geneia</a:t>
            </a:r>
            <a:r>
              <a:rPr kumimoji="0" lang="en-US" sz="24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 born.</a:t>
            </a:r>
            <a:endParaRPr kumimoji="0" lang="en-US" sz="2400" b="0" i="0" u="none" strike="noStrike" kern="1200" cap="none" spc="0" normalizeH="0" baseline="0" noProof="0" dirty="0">
              <a:ln>
                <a:noFill/>
              </a:ln>
              <a:solidFill>
                <a:srgbClr val="EAFD35"/>
              </a:solidFill>
              <a:effectLst/>
              <a:uLnTx/>
              <a:uFillTx/>
              <a:latin typeface="Arial" pitchFamily="-65" charset="0"/>
              <a:ea typeface="ＭＳ Ｐゴシック"/>
              <a:cs typeface="ＭＳ Ｐゴシック"/>
            </a:endParaRPr>
          </a:p>
          <a:p>
            <a:pPr marL="0" marR="0" lvl="0" indent="0" algn="l" defTabSz="81273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a:t>
            </a:r>
            <a:r>
              <a:rPr kumimoji="0" lang="en-US" sz="2400" b="0" i="1"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the origin and evolution of a set of organisms, usually of a species</a:t>
            </a:r>
            <a:r>
              <a:rPr kumimoji="0" lang="en-US" sz="24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 (Wikipedia);</a:t>
            </a:r>
          </a:p>
        </p:txBody>
      </p:sp>
      <p:sp>
        <p:nvSpPr>
          <p:cNvPr id="143363" name="Text Box 3"/>
          <p:cNvSpPr txBox="1">
            <a:spLocks noChangeArrowheads="1"/>
          </p:cNvSpPr>
          <p:nvPr/>
        </p:nvSpPr>
        <p:spPr bwMode="auto">
          <a:xfrm>
            <a:off x="1228201" y="832558"/>
            <a:ext cx="5967758" cy="44708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lIns="80235" tIns="40102" rIns="80235" bIns="40102">
            <a:prstTxWarp prst="textNoShape">
              <a:avLst/>
            </a:prstTxWarp>
            <a:spAutoFit/>
          </a:bodyPr>
          <a:lstStyle/>
          <a:p>
            <a:pPr marL="0" marR="0" lvl="0" indent="0" algn="l" defTabSz="81273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ＭＳ Ｐゴシック"/>
                <a:cs typeface="ＭＳ Ｐゴシック"/>
              </a:rPr>
              <a:t>Can one reconstruct microbial phylogeny?  </a:t>
            </a:r>
          </a:p>
        </p:txBody>
      </p:sp>
      <p:sp>
        <p:nvSpPr>
          <p:cNvPr id="143364" name="Text Box 4"/>
          <p:cNvSpPr txBox="1">
            <a:spLocks noChangeArrowheads="1"/>
          </p:cNvSpPr>
          <p:nvPr/>
        </p:nvSpPr>
        <p:spPr bwMode="auto">
          <a:xfrm>
            <a:off x="190" y="3902454"/>
            <a:ext cx="9143999" cy="786546"/>
          </a:xfrm>
          <a:prstGeom prst="rect">
            <a:avLst/>
          </a:prstGeom>
          <a:noFill/>
          <a:ln w="9525">
            <a:noFill/>
            <a:miter lim="800000"/>
            <a:headEnd/>
            <a:tailEnd/>
          </a:ln>
        </p:spPr>
        <p:txBody>
          <a:bodyPr wrap="square" lIns="80235" tIns="40102" rIns="80235" bIns="40102">
            <a:prstTxWarp prst="textNoShape">
              <a:avLst/>
            </a:prstTxWarp>
            <a:spAutoFit/>
          </a:bodyPr>
          <a:lstStyle/>
          <a:p>
            <a:pPr marL="0" marR="0" lvl="0" indent="0" algn="ctr" defTabSz="81273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Phylogeny does not necessarily occur in a tree-like process</a:t>
            </a:r>
            <a:r>
              <a:rPr kumimoji="0" lang="en-US" sz="2400" b="1"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a:t>
            </a:r>
            <a:r>
              <a:rPr kumimoji="0" lang="en-US" sz="24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  </a:t>
            </a:r>
          </a:p>
          <a:p>
            <a:pPr marL="0" marR="0" lvl="0" indent="0" algn="l" defTabSz="812737"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endParaRPr>
          </a:p>
        </p:txBody>
      </p:sp>
    </p:spTree>
    <p:extLst>
      <p:ext uri="{BB962C8B-B14F-4D97-AF65-F5344CB8AC3E}">
        <p14:creationId xmlns:p14="http://schemas.microsoft.com/office/powerpoint/2010/main" val="338412995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57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0"/>
            <a:ext cx="677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5"/>
          <p:cNvSpPr>
            <a:spLocks noChangeArrowheads="1"/>
          </p:cNvSpPr>
          <p:nvPr/>
        </p:nvSpPr>
        <p:spPr bwMode="auto">
          <a:xfrm rot="5400000">
            <a:off x="6412707" y="4013993"/>
            <a:ext cx="33591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85" tIns="44899" rIns="89785" bIns="44899">
            <a:spAutoFit/>
          </a:bodyPr>
          <a:lstStyle>
            <a:lvl1pPr defTabSz="444500" eaLnBrk="0" hangingPunct="0">
              <a:defRPr sz="2400">
                <a:solidFill>
                  <a:schemeClr val="tx1"/>
                </a:solidFill>
                <a:latin typeface="Arial" charset="0"/>
                <a:ea typeface="ＭＳ Ｐゴシック" charset="-128"/>
              </a:defRPr>
            </a:lvl1pPr>
            <a:lvl2pPr marL="742950" indent="-285750" defTabSz="444500" eaLnBrk="0" hangingPunct="0">
              <a:defRPr sz="2400">
                <a:solidFill>
                  <a:schemeClr val="tx1"/>
                </a:solidFill>
                <a:latin typeface="Arial" charset="0"/>
                <a:ea typeface="ＭＳ Ｐゴシック" charset="-128"/>
              </a:defRPr>
            </a:lvl2pPr>
            <a:lvl3pPr marL="1143000" indent="-228600" defTabSz="444500" eaLnBrk="0" hangingPunct="0">
              <a:defRPr sz="2400">
                <a:solidFill>
                  <a:schemeClr val="tx1"/>
                </a:solidFill>
                <a:latin typeface="Arial" charset="0"/>
                <a:ea typeface="ＭＳ Ｐゴシック" charset="-128"/>
              </a:defRPr>
            </a:lvl3pPr>
            <a:lvl4pPr marL="1600200" indent="-228600" defTabSz="444500" eaLnBrk="0" hangingPunct="0">
              <a:defRPr sz="2400">
                <a:solidFill>
                  <a:schemeClr val="tx1"/>
                </a:solidFill>
                <a:latin typeface="Arial" charset="0"/>
                <a:ea typeface="ＭＳ Ｐゴシック" charset="-128"/>
              </a:defRPr>
            </a:lvl4pPr>
            <a:lvl5pPr marL="2057400" indent="-228600" defTabSz="444500" eaLnBrk="0" hangingPunct="0">
              <a:defRPr sz="2400">
                <a:solidFill>
                  <a:schemeClr val="tx1"/>
                </a:solidFill>
                <a:latin typeface="Arial" charset="0"/>
                <a:ea typeface="ＭＳ Ｐゴシック" charset="-128"/>
              </a:defRPr>
            </a:lvl5pPr>
            <a:lvl6pPr marL="2514600" indent="-228600" defTabSz="4445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445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445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445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Ancient origin of the divergent forms of leucyl-tRNA synthetases in the Halobacteriales</a:t>
            </a:r>
          </a:p>
          <a:p>
            <a:pPr eaLnBrk="1" hangingPunct="1"/>
            <a:r>
              <a:rPr lang="en-US" altLang="en-US" sz="1800">
                <a:solidFill>
                  <a:srgbClr val="000000"/>
                </a:solidFill>
                <a:latin typeface="Calibri" charset="0"/>
              </a:rPr>
              <a:t>Cheryl P Andam, Timothy J Harlow, R Thane Papke and </a:t>
            </a:r>
            <a:br>
              <a:rPr lang="en-US" altLang="en-US" sz="1800">
                <a:solidFill>
                  <a:srgbClr val="000000"/>
                </a:solidFill>
                <a:latin typeface="Calibri" charset="0"/>
              </a:rPr>
            </a:br>
            <a:r>
              <a:rPr lang="en-US" altLang="en-US" sz="1800">
                <a:solidFill>
                  <a:srgbClr val="000000"/>
                </a:solidFill>
                <a:latin typeface="Calibri" charset="0"/>
              </a:rPr>
              <a:t>J Peter Gogarten</a:t>
            </a:r>
          </a:p>
          <a:p>
            <a:pPr eaLnBrk="1" hangingPunct="1"/>
            <a:r>
              <a:rPr lang="en-US" altLang="en-US" sz="1800" i="1">
                <a:solidFill>
                  <a:srgbClr val="000000"/>
                </a:solidFill>
                <a:latin typeface="Calibri" charset="0"/>
              </a:rPr>
              <a:t>BMC Evolutionary Biology </a:t>
            </a:r>
            <a:r>
              <a:rPr lang="en-US" altLang="en-US" sz="1800" b="1">
                <a:solidFill>
                  <a:srgbClr val="000000"/>
                </a:solidFill>
                <a:latin typeface="Calibri" charset="0"/>
              </a:rPr>
              <a:t>12</a:t>
            </a:r>
            <a:r>
              <a:rPr lang="en-US" altLang="en-US" sz="1800">
                <a:solidFill>
                  <a:srgbClr val="000000"/>
                </a:solidFill>
                <a:latin typeface="Calibri" charset="0"/>
              </a:rPr>
              <a:t>:85</a:t>
            </a:r>
          </a:p>
        </p:txBody>
      </p:sp>
      <p:sp>
        <p:nvSpPr>
          <p:cNvPr id="115716" name="Rectangle 4"/>
          <p:cNvSpPr>
            <a:spLocks noChangeArrowheads="1"/>
          </p:cNvSpPr>
          <p:nvPr/>
        </p:nvSpPr>
        <p:spPr bwMode="auto">
          <a:xfrm>
            <a:off x="0" y="1865313"/>
            <a:ext cx="48577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649" tIns="44318" rIns="88649" bIns="44318">
            <a:spAutoFit/>
          </a:bodyPr>
          <a:lstStyle>
            <a:lvl1pPr defTabSz="882650" eaLnBrk="0" hangingPunct="0">
              <a:defRPr sz="2400">
                <a:solidFill>
                  <a:schemeClr val="tx1"/>
                </a:solidFill>
                <a:latin typeface="Arial" charset="0"/>
                <a:ea typeface="ＭＳ Ｐゴシック" charset="-128"/>
              </a:defRPr>
            </a:lvl1pPr>
            <a:lvl2pPr marL="742950" indent="-285750" defTabSz="882650" eaLnBrk="0" hangingPunct="0">
              <a:defRPr sz="2400">
                <a:solidFill>
                  <a:schemeClr val="tx1"/>
                </a:solidFill>
                <a:latin typeface="Arial" charset="0"/>
                <a:ea typeface="ＭＳ Ｐゴシック" charset="-128"/>
              </a:defRPr>
            </a:lvl2pPr>
            <a:lvl3pPr marL="1143000" indent="-228600" defTabSz="882650" eaLnBrk="0" hangingPunct="0">
              <a:defRPr sz="2400">
                <a:solidFill>
                  <a:schemeClr val="tx1"/>
                </a:solidFill>
                <a:latin typeface="Arial" charset="0"/>
                <a:ea typeface="ＭＳ Ｐゴシック" charset="-128"/>
              </a:defRPr>
            </a:lvl3pPr>
            <a:lvl4pPr marL="1600200" indent="-228600" defTabSz="882650" eaLnBrk="0" hangingPunct="0">
              <a:defRPr sz="2400">
                <a:solidFill>
                  <a:schemeClr val="tx1"/>
                </a:solidFill>
                <a:latin typeface="Arial" charset="0"/>
                <a:ea typeface="ＭＳ Ｐゴシック" charset="-128"/>
              </a:defRPr>
            </a:lvl4pPr>
            <a:lvl5pPr marL="2057400" indent="-228600" defTabSz="882650" eaLnBrk="0" hangingPunct="0">
              <a:defRPr sz="2400">
                <a:solidFill>
                  <a:schemeClr val="tx1"/>
                </a:solidFill>
                <a:latin typeface="Arial" charset="0"/>
                <a:ea typeface="ＭＳ Ｐゴシック" charset="-128"/>
              </a:defRPr>
            </a:lvl5pPr>
            <a:lvl6pPr marL="2514600" indent="-228600" defTabSz="8826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826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826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8265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b="1">
                <a:solidFill>
                  <a:srgbClr val="000000"/>
                </a:solidFill>
              </a:rPr>
              <a:t>leucyl-tRNA synthetase</a:t>
            </a:r>
            <a:br>
              <a:rPr lang="en-US" altLang="en-US" sz="3200" b="1">
                <a:solidFill>
                  <a:srgbClr val="000000"/>
                </a:solidFill>
              </a:rPr>
            </a:br>
            <a:r>
              <a:rPr lang="en-US" altLang="en-US" sz="3200" b="1">
                <a:solidFill>
                  <a:srgbClr val="000000"/>
                </a:solidFill>
              </a:rPr>
              <a:t>phylogeny </a:t>
            </a:r>
            <a:r>
              <a:rPr lang="en-US" altLang="en-US" sz="3200">
                <a:solidFill>
                  <a:srgbClr val="000000"/>
                </a:solidFill>
              </a:rPr>
              <a:t> </a:t>
            </a:r>
          </a:p>
        </p:txBody>
      </p:sp>
    </p:spTree>
  </p:cSld>
  <p:clrMapOvr>
    <a:overrideClrMapping bg1="lt1" tx1="dk1" bg2="lt2" tx2="dk2" accent1="accent1" accent2="accent2" accent3="accent3" accent4="accent4" accent5="accent5" accent6="accent6" hlink="hlink" folHlink="folHlink"/>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08104" y="416486"/>
            <a:ext cx="7972136" cy="1143000"/>
          </a:xfrm>
        </p:spPr>
        <p:txBody>
          <a:bodyPr/>
          <a:lstStyle/>
          <a:p>
            <a:pPr algn="l" eaLnBrk="1" hangingPunct="1"/>
            <a:r>
              <a:rPr lang="en-US" sz="3100" dirty="0"/>
              <a:t>Gene Transfer and Phylogenetic Reconstruction: Friends or Foes?</a:t>
            </a:r>
          </a:p>
        </p:txBody>
      </p:sp>
      <p:sp>
        <p:nvSpPr>
          <p:cNvPr id="95235" name="Rectangle 3"/>
          <p:cNvSpPr>
            <a:spLocks noGrp="1" noChangeArrowheads="1"/>
          </p:cNvSpPr>
          <p:nvPr>
            <p:ph sz="half" idx="1"/>
          </p:nvPr>
        </p:nvSpPr>
        <p:spPr>
          <a:xfrm>
            <a:off x="609023" y="2363146"/>
            <a:ext cx="3810000" cy="1446958"/>
          </a:xfrm>
        </p:spPr>
        <p:txBody>
          <a:bodyPr/>
          <a:lstStyle/>
          <a:p>
            <a:pPr eaLnBrk="1" hangingPunct="1">
              <a:buFont typeface="Wingdings" pitchFamily="-65" charset="2"/>
              <a:buNone/>
            </a:pPr>
            <a:r>
              <a:rPr lang="en-US" sz="1500" b="1" dirty="0"/>
              <a:t>Popular view</a:t>
            </a:r>
          </a:p>
          <a:p>
            <a:pPr marL="94448" indent="0" eaLnBrk="1" hangingPunct="1">
              <a:buNone/>
            </a:pPr>
            <a:r>
              <a:rPr lang="en-US" sz="1500" b="1" dirty="0"/>
              <a:t>Gene transfer is a disruptive force in phylogenetic reconstructio</a:t>
            </a:r>
            <a:r>
              <a:rPr lang="en-US" sz="1500" b="1" dirty="0">
                <a:solidFill>
                  <a:schemeClr val="tx1"/>
                </a:solidFill>
              </a:rPr>
              <a:t>n. </a:t>
            </a:r>
          </a:p>
        </p:txBody>
      </p:sp>
      <p:sp>
        <p:nvSpPr>
          <p:cNvPr id="95236" name="Rectangle 4"/>
          <p:cNvSpPr>
            <a:spLocks noGrp="1" noChangeArrowheads="1"/>
          </p:cNvSpPr>
          <p:nvPr>
            <p:ph sz="half" idx="2"/>
          </p:nvPr>
        </p:nvSpPr>
        <p:spPr>
          <a:xfrm>
            <a:off x="4800023" y="2363041"/>
            <a:ext cx="3810000" cy="1675280"/>
          </a:xfrm>
        </p:spPr>
        <p:txBody>
          <a:bodyPr/>
          <a:lstStyle/>
          <a:p>
            <a:pPr eaLnBrk="1" hangingPunct="1">
              <a:buFont typeface="Wingdings" pitchFamily="-65" charset="2"/>
              <a:buNone/>
            </a:pPr>
            <a:r>
              <a:rPr lang="en-US" sz="1500" b="1" dirty="0"/>
              <a:t>New view</a:t>
            </a:r>
          </a:p>
          <a:p>
            <a:pPr marL="94448" indent="0" eaLnBrk="1" hangingPunct="1">
              <a:buNone/>
            </a:pPr>
            <a:r>
              <a:rPr lang="en-US" sz="1500" b="1" dirty="0"/>
              <a:t>Events of ancient gene transfer are valuable tools for reconstructing organismal phylogeny.</a:t>
            </a:r>
          </a:p>
        </p:txBody>
      </p:sp>
    </p:spTree>
    <p:extLst>
      <p:ext uri="{BB962C8B-B14F-4D97-AF65-F5344CB8AC3E}">
        <p14:creationId xmlns:p14="http://schemas.microsoft.com/office/powerpoint/2010/main" val="316699106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TIG_fig1"/>
          <p:cNvPicPr>
            <a:picLocks noChangeAspect="1" noChangeArrowheads="1"/>
          </p:cNvPicPr>
          <p:nvPr/>
        </p:nvPicPr>
        <p:blipFill>
          <a:blip r:embed="rId4">
            <a:extLst>
              <a:ext uri="{28A0092B-C50C-407E-A947-70E740481C1C}">
                <a14:useLocalDpi xmlns:a14="http://schemas.microsoft.com/office/drawing/2010/main" val="0"/>
              </a:ext>
            </a:extLst>
          </a:blip>
          <a:srcRect b="29659"/>
          <a:stretch>
            <a:fillRect/>
          </a:stretch>
        </p:blipFill>
        <p:spPr bwMode="auto">
          <a:xfrm>
            <a:off x="3352800" y="685800"/>
            <a:ext cx="44196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Line 3"/>
          <p:cNvSpPr>
            <a:spLocks noChangeShapeType="1"/>
          </p:cNvSpPr>
          <p:nvPr/>
        </p:nvSpPr>
        <p:spPr bwMode="auto">
          <a:xfrm flipH="1" flipV="1">
            <a:off x="5715000" y="1905000"/>
            <a:ext cx="762000" cy="3124200"/>
          </a:xfrm>
          <a:prstGeom prst="line">
            <a:avLst/>
          </a:prstGeom>
          <a:noFill/>
          <a:ln w="28575">
            <a:solidFill>
              <a:srgbClr val="EC1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8" name="Line 4"/>
          <p:cNvSpPr>
            <a:spLocks noChangeShapeType="1"/>
          </p:cNvSpPr>
          <p:nvPr/>
        </p:nvSpPr>
        <p:spPr bwMode="auto">
          <a:xfrm flipH="1" flipV="1">
            <a:off x="6248400" y="2971800"/>
            <a:ext cx="228600" cy="2057400"/>
          </a:xfrm>
          <a:prstGeom prst="line">
            <a:avLst/>
          </a:prstGeom>
          <a:noFill/>
          <a:ln w="28575">
            <a:solidFill>
              <a:srgbClr val="EC1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9" name="Text Box 5"/>
          <p:cNvSpPr txBox="1">
            <a:spLocks noChangeArrowheads="1"/>
          </p:cNvSpPr>
          <p:nvPr/>
        </p:nvSpPr>
        <p:spPr bwMode="auto">
          <a:xfrm>
            <a:off x="330200" y="3641725"/>
            <a:ext cx="4165600" cy="2568575"/>
          </a:xfrm>
          <a:prstGeom prst="rect">
            <a:avLst/>
          </a:prstGeom>
          <a:noFill/>
          <a:ln w="38100">
            <a:solidFill>
              <a:srgbClr val="3EFF5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000">
                <a:solidFill>
                  <a:srgbClr val="EC1000"/>
                </a:solidFill>
              </a:rPr>
              <a:t>1. Any ancient gene transfer to the ancestor of a major lineage implicitly marks the recipient and descendents as a natural group.</a:t>
            </a:r>
          </a:p>
          <a:p>
            <a:endParaRPr lang="en-US" altLang="en-US" sz="2000">
              <a:solidFill>
                <a:srgbClr val="EC1000"/>
              </a:solidFill>
            </a:endParaRPr>
          </a:p>
          <a:p>
            <a:r>
              <a:rPr lang="en-US" altLang="en-US" sz="2000">
                <a:solidFill>
                  <a:srgbClr val="EC1000"/>
                </a:solidFill>
              </a:rPr>
              <a:t>2. The donor must exist at the same time or earlier than the recipient.</a:t>
            </a:r>
          </a:p>
        </p:txBody>
      </p:sp>
      <p:sp>
        <p:nvSpPr>
          <p:cNvPr id="52230" name="Text Box 6"/>
          <p:cNvSpPr txBox="1">
            <a:spLocks noChangeArrowheads="1"/>
          </p:cNvSpPr>
          <p:nvPr/>
        </p:nvSpPr>
        <p:spPr bwMode="auto">
          <a:xfrm>
            <a:off x="6242050" y="4953000"/>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solidFill>
                  <a:srgbClr val="EC1000"/>
                </a:solidFill>
              </a:rPr>
              <a:t>Ancient HGTs</a:t>
            </a:r>
          </a:p>
        </p:txBody>
      </p:sp>
      <p:sp>
        <p:nvSpPr>
          <p:cNvPr id="52231" name="Freeform 7"/>
          <p:cNvSpPr>
            <a:spLocks/>
          </p:cNvSpPr>
          <p:nvPr/>
        </p:nvSpPr>
        <p:spPr bwMode="auto">
          <a:xfrm>
            <a:off x="5181600" y="914400"/>
            <a:ext cx="673100" cy="1066800"/>
          </a:xfrm>
          <a:custGeom>
            <a:avLst/>
            <a:gdLst>
              <a:gd name="T0" fmla="*/ 2147483647 w 416"/>
              <a:gd name="T1" fmla="*/ 2147483647 h 728"/>
              <a:gd name="T2" fmla="*/ 2147483647 w 416"/>
              <a:gd name="T3" fmla="*/ 2147483647 h 728"/>
              <a:gd name="T4" fmla="*/ 2147483647 w 416"/>
              <a:gd name="T5" fmla="*/ 2147483647 h 728"/>
              <a:gd name="T6" fmla="*/ 2147483647 w 416"/>
              <a:gd name="T7" fmla="*/ 2147483647 h 728"/>
              <a:gd name="T8" fmla="*/ 2147483647 w 416"/>
              <a:gd name="T9" fmla="*/ 2147483647 h 728"/>
              <a:gd name="T10" fmla="*/ 0 60000 65536"/>
              <a:gd name="T11" fmla="*/ 0 60000 65536"/>
              <a:gd name="T12" fmla="*/ 0 60000 65536"/>
              <a:gd name="T13" fmla="*/ 0 60000 65536"/>
              <a:gd name="T14" fmla="*/ 0 60000 65536"/>
              <a:gd name="T15" fmla="*/ 0 w 416"/>
              <a:gd name="T16" fmla="*/ 0 h 728"/>
              <a:gd name="T17" fmla="*/ 416 w 416"/>
              <a:gd name="T18" fmla="*/ 728 h 728"/>
            </a:gdLst>
            <a:ahLst/>
            <a:cxnLst>
              <a:cxn ang="T10">
                <a:pos x="T0" y="T1"/>
              </a:cxn>
              <a:cxn ang="T11">
                <a:pos x="T2" y="T3"/>
              </a:cxn>
              <a:cxn ang="T12">
                <a:pos x="T4" y="T5"/>
              </a:cxn>
              <a:cxn ang="T13">
                <a:pos x="T6" y="T7"/>
              </a:cxn>
              <a:cxn ang="T14">
                <a:pos x="T8" y="T9"/>
              </a:cxn>
            </a:cxnLst>
            <a:rect l="T15" t="T16" r="T17" b="T18"/>
            <a:pathLst>
              <a:path w="416" h="728">
                <a:moveTo>
                  <a:pt x="40" y="96"/>
                </a:moveTo>
                <a:cubicBezTo>
                  <a:pt x="80" y="40"/>
                  <a:pt x="272" y="0"/>
                  <a:pt x="328" y="96"/>
                </a:cubicBezTo>
                <a:cubicBezTo>
                  <a:pt x="384" y="192"/>
                  <a:pt x="416" y="616"/>
                  <a:pt x="376" y="672"/>
                </a:cubicBezTo>
                <a:cubicBezTo>
                  <a:pt x="336" y="728"/>
                  <a:pt x="144" y="528"/>
                  <a:pt x="88" y="432"/>
                </a:cubicBezTo>
                <a:cubicBezTo>
                  <a:pt x="32" y="336"/>
                  <a:pt x="0" y="152"/>
                  <a:pt x="40" y="96"/>
                </a:cubicBezTo>
                <a:close/>
              </a:path>
            </a:pathLst>
          </a:custGeom>
          <a:noFill/>
          <a:ln w="38100">
            <a:solidFill>
              <a:srgbClr val="EC1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2" name="Oval 8"/>
          <p:cNvSpPr>
            <a:spLocks noChangeArrowheads="1"/>
          </p:cNvSpPr>
          <p:nvPr/>
        </p:nvSpPr>
        <p:spPr bwMode="auto">
          <a:xfrm>
            <a:off x="7099300" y="1816100"/>
            <a:ext cx="165100" cy="165100"/>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sp>
        <p:nvSpPr>
          <p:cNvPr id="52233" name="Rectangle 9"/>
          <p:cNvSpPr>
            <a:spLocks noChangeArrowheads="1"/>
          </p:cNvSpPr>
          <p:nvPr/>
        </p:nvSpPr>
        <p:spPr bwMode="auto">
          <a:xfrm>
            <a:off x="6194425" y="-830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spTree>
  </p:cSld>
  <p:clrMapOvr>
    <a:overrideClrMapping bg1="dk2" tx1="lt1" bg2="dk1"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286000"/>
            <a:ext cx="7772400" cy="1143000"/>
          </a:xfrm>
        </p:spPr>
        <p:txBody>
          <a:bodyPr anchor="ctr"/>
          <a:lstStyle/>
          <a:p>
            <a:endParaRPr lang="en-US" altLang="en-US" sz="4400"/>
          </a:p>
        </p:txBody>
      </p:sp>
      <p:sp>
        <p:nvSpPr>
          <p:cNvPr id="6147" name="Rectangle 3"/>
          <p:cNvSpPr>
            <a:spLocks noGrp="1" noChangeArrowheads="1"/>
          </p:cNvSpPr>
          <p:nvPr>
            <p:ph type="subTitle" idx="1"/>
          </p:nvPr>
        </p:nvSpPr>
        <p:spPr>
          <a:xfrm>
            <a:off x="1371600" y="3886200"/>
            <a:ext cx="6400800" cy="1752600"/>
          </a:xfrm>
        </p:spPr>
        <p:txBody>
          <a:bodyPr/>
          <a:lstStyle/>
          <a:p>
            <a:endParaRPr lang="en-US" altLang="en-US" sz="3200"/>
          </a:p>
        </p:txBody>
      </p:sp>
      <p:pic>
        <p:nvPicPr>
          <p:cNvPr id="6148" name="Picture 4" descr="16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72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6308725" y="3146425"/>
            <a:ext cx="2517775" cy="264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r>
              <a:rPr lang="en-US" altLang="en-US">
                <a:solidFill>
                  <a:srgbClr val="000000"/>
                </a:solidFill>
              </a:rPr>
              <a:t>Small subunit ribosomal RNA (16S) based tree of life. </a:t>
            </a:r>
          </a:p>
          <a:p>
            <a:r>
              <a:rPr lang="en-US" altLang="en-US">
                <a:solidFill>
                  <a:srgbClr val="000000"/>
                </a:solidFill>
              </a:rPr>
              <a:t>Carl Woese, George Fox, and many others.</a:t>
            </a:r>
          </a:p>
        </p:txBody>
      </p:sp>
    </p:spTree>
    <p:extLst>
      <p:ext uri="{BB962C8B-B14F-4D97-AF65-F5344CB8AC3E}">
        <p14:creationId xmlns:p14="http://schemas.microsoft.com/office/powerpoint/2010/main" val="2142473564"/>
      </p:ext>
    </p:extLst>
  </p:cSld>
  <p:clrMapOvr>
    <a:overrideClrMapping bg1="lt1" tx1="dk1" bg2="lt2" tx2="dk2" accent1="accent1" accent2="accent2" accent3="accent3" accent4="accent4" accent5="accent5" accent6="accent6" hlink="hlink" folHlink="folHlink"/>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2678113" y="409575"/>
          <a:ext cx="6465887" cy="6448425"/>
        </p:xfrm>
        <a:graphic>
          <a:graphicData uri="http://schemas.openxmlformats.org/presentationml/2006/ole">
            <mc:AlternateContent xmlns:mc="http://schemas.openxmlformats.org/markup-compatibility/2006">
              <mc:Choice xmlns:v="urn:schemas-microsoft-com:vml" Requires="v">
                <p:oleObj spid="_x0000_s54284" name="Photo Editor Photo" r:id="rId4" imgW="11011854" imgH="10981372" progId="MSPhotoEd.3">
                  <p:embed/>
                </p:oleObj>
              </mc:Choice>
              <mc:Fallback>
                <p:oleObj name="Photo Editor Photo" r:id="rId4" imgW="11011854" imgH="10981372"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113" y="409575"/>
                        <a:ext cx="6465887"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4275" name="Text Box 3"/>
          <p:cNvSpPr txBox="1">
            <a:spLocks noChangeArrowheads="1"/>
          </p:cNvSpPr>
          <p:nvPr/>
        </p:nvSpPr>
        <p:spPr bwMode="auto">
          <a:xfrm>
            <a:off x="0" y="4098925"/>
            <a:ext cx="35655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000000"/>
                </a:solidFill>
              </a:rPr>
              <a:t>Gene </a:t>
            </a:r>
            <a:r>
              <a:rPr lang="ja-JP" altLang="en-US">
                <a:solidFill>
                  <a:srgbClr val="000000"/>
                </a:solidFill>
              </a:rPr>
              <a:t>“</a:t>
            </a:r>
            <a:r>
              <a:rPr lang="en-US" altLang="ja-JP">
                <a:solidFill>
                  <a:srgbClr val="000000"/>
                </a:solidFill>
              </a:rPr>
              <a:t>ping-pong</a:t>
            </a:r>
            <a:r>
              <a:rPr lang="ja-JP" altLang="en-US">
                <a:solidFill>
                  <a:srgbClr val="000000"/>
                </a:solidFill>
              </a:rPr>
              <a:t>”</a:t>
            </a:r>
            <a:r>
              <a:rPr lang="en-US" altLang="ja-JP">
                <a:solidFill>
                  <a:srgbClr val="000000"/>
                </a:solidFill>
              </a:rPr>
              <a:t> between different lineages can be used to build correlations between different parts </a:t>
            </a:r>
            <a:br>
              <a:rPr lang="en-US" altLang="ja-JP">
                <a:solidFill>
                  <a:srgbClr val="000000"/>
                </a:solidFill>
              </a:rPr>
            </a:br>
            <a:r>
              <a:rPr lang="en-US" altLang="ja-JP">
                <a:solidFill>
                  <a:srgbClr val="000000"/>
                </a:solidFill>
              </a:rPr>
              <a:t>of the tree/net of life.</a:t>
            </a:r>
            <a:endParaRPr lang="en-US" altLang="en-US">
              <a:solidFill>
                <a:srgbClr val="000000"/>
              </a:solidFill>
            </a:endParaRPr>
          </a:p>
        </p:txBody>
      </p:sp>
      <p:sp>
        <p:nvSpPr>
          <p:cNvPr id="54276" name="Text Box 4"/>
          <p:cNvSpPr txBox="1">
            <a:spLocks noChangeArrowheads="1"/>
          </p:cNvSpPr>
          <p:nvPr/>
        </p:nvSpPr>
        <p:spPr bwMode="auto">
          <a:xfrm>
            <a:off x="0" y="546100"/>
            <a:ext cx="27876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000066"/>
                </a:solidFill>
              </a:rPr>
              <a:t>Presence of a transferred  gene is a shared derived character that can be useful in systematics. </a:t>
            </a:r>
          </a:p>
        </p:txBody>
      </p:sp>
    </p:spTree>
  </p:cSld>
  <p:clrMapOvr>
    <a:masterClrMapping/>
  </p:clrMapOvr>
  <p:transition spd="med"/>
</p:sld>
</file>

<file path=ppt/theme/theme1.xml><?xml version="1.0" encoding="utf-8"?>
<a:theme xmlns:a="http://schemas.openxmlformats.org/drawingml/2006/main" name="Gleam">
  <a:themeElements>
    <a:clrScheme name="">
      <a:dk1>
        <a:srgbClr val="FFFFFF"/>
      </a:dk1>
      <a:lt1>
        <a:srgbClr val="FFFFFF"/>
      </a:lt1>
      <a:dk2>
        <a:srgbClr val="FFFF99"/>
      </a:dk2>
      <a:lt2>
        <a:srgbClr val="005A58"/>
      </a:lt2>
      <a:accent1>
        <a:srgbClr val="006462"/>
      </a:accent1>
      <a:accent2>
        <a:srgbClr val="6D6FC7"/>
      </a:accent2>
      <a:accent3>
        <a:srgbClr val="FFFFFF"/>
      </a:accent3>
      <a:accent4>
        <a:srgbClr val="DADADA"/>
      </a:accent4>
      <a:accent5>
        <a:srgbClr val="AAB8B7"/>
      </a:accent5>
      <a:accent6>
        <a:srgbClr val="6264B4"/>
      </a:accent6>
      <a:hlink>
        <a:srgbClr val="00FFFF"/>
      </a:hlink>
      <a:folHlink>
        <a:srgbClr val="00FF00"/>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4"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leam">
  <a:themeElements>
    <a:clrScheme name="">
      <a:dk1>
        <a:srgbClr val="FFFFFF"/>
      </a:dk1>
      <a:lt1>
        <a:srgbClr val="FFFFFF"/>
      </a:lt1>
      <a:dk2>
        <a:srgbClr val="FFFF99"/>
      </a:dk2>
      <a:lt2>
        <a:srgbClr val="005A58"/>
      </a:lt2>
      <a:accent1>
        <a:srgbClr val="006462"/>
      </a:accent1>
      <a:accent2>
        <a:srgbClr val="6D6FC7"/>
      </a:accent2>
      <a:accent3>
        <a:srgbClr val="FFFFFF"/>
      </a:accent3>
      <a:accent4>
        <a:srgbClr val="DADADA"/>
      </a:accent4>
      <a:accent5>
        <a:srgbClr val="AAB8B7"/>
      </a:accent5>
      <a:accent6>
        <a:srgbClr val="6264B4"/>
      </a:accent6>
      <a:hlink>
        <a:srgbClr val="00FFFF"/>
      </a:hlink>
      <a:folHlink>
        <a:srgbClr val="00FF00"/>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Gleam">
  <a:themeElements>
    <a:clrScheme name="">
      <a:dk1>
        <a:srgbClr val="FFFFFF"/>
      </a:dk1>
      <a:lt1>
        <a:srgbClr val="FFFFFF"/>
      </a:lt1>
      <a:dk2>
        <a:srgbClr val="FFFF99"/>
      </a:dk2>
      <a:lt2>
        <a:srgbClr val="005A58"/>
      </a:lt2>
      <a:accent1>
        <a:srgbClr val="006462"/>
      </a:accent1>
      <a:accent2>
        <a:srgbClr val="6D6FC7"/>
      </a:accent2>
      <a:accent3>
        <a:srgbClr val="FFFFFF"/>
      </a:accent3>
      <a:accent4>
        <a:srgbClr val="DADADA"/>
      </a:accent4>
      <a:accent5>
        <a:srgbClr val="AAB8B7"/>
      </a:accent5>
      <a:accent6>
        <a:srgbClr val="6264B4"/>
      </a:accent6>
      <a:hlink>
        <a:srgbClr val="00FFFF"/>
      </a:hlink>
      <a:folHlink>
        <a:srgbClr val="00FF00"/>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5.xml><?xml version="1.0" encoding="utf-8"?>
<a:themeOverride xmlns:a="http://schemas.openxmlformats.org/drawingml/2006/main">
  <a:clrScheme name="">
    <a:dk1>
      <a:srgbClr val="FFFFFF"/>
    </a:dk1>
    <a:lt1>
      <a:srgbClr val="FFFFFF"/>
    </a:lt1>
    <a:dk2>
      <a:srgbClr val="FFFF99"/>
    </a:dk2>
    <a:lt2>
      <a:srgbClr val="005A58"/>
    </a:lt2>
    <a:accent1>
      <a:srgbClr val="006462"/>
    </a:accent1>
    <a:accent2>
      <a:srgbClr val="6D6FC7"/>
    </a:accent2>
    <a:accent3>
      <a:srgbClr val="FFFFFF"/>
    </a:accent3>
    <a:accent4>
      <a:srgbClr val="DADADA"/>
    </a:accent4>
    <a:accent5>
      <a:srgbClr val="AAB8B7"/>
    </a:accent5>
    <a:accent6>
      <a:srgbClr val="6264B4"/>
    </a:accent6>
    <a:hlink>
      <a:srgbClr val="00FFFF"/>
    </a:hlink>
    <a:folHlink>
      <a:srgbClr val="00FF00"/>
    </a:folHlink>
  </a:clrScheme>
</a:themeOverride>
</file>

<file path=ppt/theme/themeOverride6.xml><?xml version="1.0" encoding="utf-8"?>
<a:themeOverride xmlns:a="http://schemas.openxmlformats.org/drawingml/2006/main">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themeOverride>
</file>

<file path=ppt/theme/themeOverride7.xml><?xml version="1.0" encoding="utf-8"?>
<a:themeOverride xmlns:a="http://schemas.openxmlformats.org/drawingml/2006/main">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themeOverride>
</file>

<file path=ppt/theme/themeOverride8.xml><?xml version="1.0" encoding="utf-8"?>
<a:themeOverride xmlns:a="http://schemas.openxmlformats.org/drawingml/2006/main">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otalTime>12816</TotalTime>
  <Words>622</Words>
  <Application>Microsoft Macintosh PowerPoint</Application>
  <PresentationFormat>On-screen Show (4:3)</PresentationFormat>
  <Paragraphs>94</Paragraphs>
  <Slides>14</Slides>
  <Notes>11</Notes>
  <HiddenSlides>0</HiddenSlides>
  <MMClips>0</MMClips>
  <ScaleCrop>false</ScaleCrop>
  <HeadingPairs>
    <vt:vector size="8" baseType="variant">
      <vt:variant>
        <vt:lpstr>Fonts Used</vt:lpstr>
      </vt:variant>
      <vt:variant>
        <vt:i4>9</vt:i4>
      </vt:variant>
      <vt:variant>
        <vt:lpstr>Theme</vt:lpstr>
      </vt:variant>
      <vt:variant>
        <vt:i4>11</vt:i4>
      </vt:variant>
      <vt:variant>
        <vt:lpstr>Embedded OLE Servers</vt:lpstr>
      </vt:variant>
      <vt:variant>
        <vt:i4>3</vt:i4>
      </vt:variant>
      <vt:variant>
        <vt:lpstr>Slide Titles</vt:lpstr>
      </vt:variant>
      <vt:variant>
        <vt:i4>14</vt:i4>
      </vt:variant>
    </vt:vector>
  </HeadingPairs>
  <TitlesOfParts>
    <vt:vector size="37" baseType="lpstr">
      <vt:lpstr>ＭＳ Ｐゴシック</vt:lpstr>
      <vt:lpstr>Arial</vt:lpstr>
      <vt:lpstr>Calibri</vt:lpstr>
      <vt:lpstr>Lucida Sans Unicode</vt:lpstr>
      <vt:lpstr>StarSymbol</vt:lpstr>
      <vt:lpstr>Tahoma</vt:lpstr>
      <vt:lpstr>Times</vt:lpstr>
      <vt:lpstr>Times New Roman</vt:lpstr>
      <vt:lpstr>Wingdings</vt:lpstr>
      <vt:lpstr>Gleam</vt:lpstr>
      <vt:lpstr>1_Default Design</vt:lpstr>
      <vt:lpstr>5_Default Design</vt:lpstr>
      <vt:lpstr>1_Office Theme</vt:lpstr>
      <vt:lpstr>3_Office Theme</vt:lpstr>
      <vt:lpstr>7_Default Design</vt:lpstr>
      <vt:lpstr>6_Office Theme</vt:lpstr>
      <vt:lpstr>1_Gleam</vt:lpstr>
      <vt:lpstr>3_Gleam</vt:lpstr>
      <vt:lpstr>14_Default Design</vt:lpstr>
      <vt:lpstr>16_Office Theme</vt:lpstr>
      <vt:lpstr>Photo Editor Photo</vt:lpstr>
      <vt:lpstr>Worksheet</vt:lpstr>
      <vt:lpstr>Document</vt:lpstr>
      <vt:lpstr>Tree, Web, or Coral of Life?</vt:lpstr>
      <vt:lpstr>PowerPoint Presentation</vt:lpstr>
      <vt:lpstr>PowerPoint Presentation</vt:lpstr>
      <vt:lpstr>PowerPoint Presentation</vt:lpstr>
      <vt:lpstr>PowerPoint Presentation</vt:lpstr>
      <vt:lpstr>Gene Transfer and Phylogenetic Reconstruction: Friends or Foes?</vt:lpstr>
      <vt:lpstr>PowerPoint Presentation</vt:lpstr>
      <vt:lpstr>PowerPoint Presentation</vt:lpstr>
      <vt:lpstr>PowerPoint Presentation</vt:lpstr>
      <vt:lpstr>PowerPoint Presentation</vt:lpstr>
      <vt:lpstr>PowerPoint Presentation</vt:lpstr>
      <vt:lpstr>ThrRS Phylogeny  –  γ-Proteobacteria</vt:lpstr>
      <vt:lpstr>PowerPoint Presentation</vt:lpstr>
      <vt:lpstr>Red Algal and Green Plant Genes of Chlamydial Origin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1 discussion ... </dc:title>
  <dc:subject/>
  <dc:creator/>
  <cp:keywords/>
  <dc:description/>
  <cp:lastModifiedBy>Gogarten, J. Peter</cp:lastModifiedBy>
  <cp:revision>87</cp:revision>
  <cp:lastPrinted>2008-06-30T22:04:54Z</cp:lastPrinted>
  <dcterms:created xsi:type="dcterms:W3CDTF">2010-08-23T20:57:18Z</dcterms:created>
  <dcterms:modified xsi:type="dcterms:W3CDTF">2018-10-02T23:13:50Z</dcterms:modified>
  <cp:category/>
</cp:coreProperties>
</file>